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07178" y="2197224"/>
            <a:ext cx="4050665" cy="147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7868" y="6341364"/>
            <a:ext cx="3672840" cy="401320"/>
          </a:xfrm>
          <a:custGeom>
            <a:avLst/>
            <a:gdLst/>
            <a:ahLst/>
            <a:cxnLst/>
            <a:rect l="l" t="t" r="r" b="b"/>
            <a:pathLst>
              <a:path w="3672840" h="401320">
                <a:moveTo>
                  <a:pt x="3672839" y="0"/>
                </a:moveTo>
                <a:lnTo>
                  <a:pt x="0" y="0"/>
                </a:lnTo>
                <a:lnTo>
                  <a:pt x="0" y="400812"/>
                </a:lnTo>
                <a:lnTo>
                  <a:pt x="3672839" y="400812"/>
                </a:lnTo>
                <a:lnTo>
                  <a:pt x="3672839" y="0"/>
                </a:lnTo>
                <a:close/>
              </a:path>
            </a:pathLst>
          </a:custGeom>
          <a:solidFill>
            <a:srgbClr val="1A3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18759" y="6341364"/>
            <a:ext cx="3214370" cy="401320"/>
          </a:xfrm>
          <a:custGeom>
            <a:avLst/>
            <a:gdLst/>
            <a:ahLst/>
            <a:cxnLst/>
            <a:rect l="l" t="t" r="r" b="b"/>
            <a:pathLst>
              <a:path w="3214370" h="401320">
                <a:moveTo>
                  <a:pt x="3214116" y="0"/>
                </a:moveTo>
                <a:lnTo>
                  <a:pt x="0" y="0"/>
                </a:lnTo>
                <a:lnTo>
                  <a:pt x="0" y="400812"/>
                </a:lnTo>
                <a:lnTo>
                  <a:pt x="3214116" y="400812"/>
                </a:lnTo>
                <a:lnTo>
                  <a:pt x="3214116" y="0"/>
                </a:lnTo>
                <a:close/>
              </a:path>
            </a:pathLst>
          </a:custGeom>
          <a:solidFill>
            <a:srgbClr val="1A3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02044" y="2120519"/>
            <a:ext cx="817244" cy="3870325"/>
          </a:xfrm>
          <a:custGeom>
            <a:avLst/>
            <a:gdLst/>
            <a:ahLst/>
            <a:cxnLst/>
            <a:rect l="l" t="t" r="r" b="b"/>
            <a:pathLst>
              <a:path w="817244" h="3870325">
                <a:moveTo>
                  <a:pt x="15290" y="0"/>
                </a:moveTo>
                <a:lnTo>
                  <a:pt x="49034" y="34327"/>
                </a:lnTo>
                <a:lnTo>
                  <a:pt x="82052" y="69096"/>
                </a:lnTo>
                <a:lnTo>
                  <a:pt x="114344" y="104296"/>
                </a:lnTo>
                <a:lnTo>
                  <a:pt x="145911" y="139918"/>
                </a:lnTo>
                <a:lnTo>
                  <a:pt x="176751" y="175953"/>
                </a:lnTo>
                <a:lnTo>
                  <a:pt x="206867" y="212391"/>
                </a:lnTo>
                <a:lnTo>
                  <a:pt x="236256" y="249222"/>
                </a:lnTo>
                <a:lnTo>
                  <a:pt x="264920" y="286437"/>
                </a:lnTo>
                <a:lnTo>
                  <a:pt x="292858" y="324026"/>
                </a:lnTo>
                <a:lnTo>
                  <a:pt x="320071" y="361979"/>
                </a:lnTo>
                <a:lnTo>
                  <a:pt x="346558" y="400287"/>
                </a:lnTo>
                <a:lnTo>
                  <a:pt x="372319" y="438941"/>
                </a:lnTo>
                <a:lnTo>
                  <a:pt x="397354" y="477930"/>
                </a:lnTo>
                <a:lnTo>
                  <a:pt x="421664" y="517246"/>
                </a:lnTo>
                <a:lnTo>
                  <a:pt x="445249" y="556878"/>
                </a:lnTo>
                <a:lnTo>
                  <a:pt x="468107" y="596817"/>
                </a:lnTo>
                <a:lnTo>
                  <a:pt x="490240" y="637054"/>
                </a:lnTo>
                <a:lnTo>
                  <a:pt x="511647" y="677578"/>
                </a:lnTo>
                <a:lnTo>
                  <a:pt x="532329" y="718380"/>
                </a:lnTo>
                <a:lnTo>
                  <a:pt x="552285" y="759451"/>
                </a:lnTo>
                <a:lnTo>
                  <a:pt x="571515" y="800781"/>
                </a:lnTo>
                <a:lnTo>
                  <a:pt x="590019" y="842361"/>
                </a:lnTo>
                <a:lnTo>
                  <a:pt x="607798" y="884180"/>
                </a:lnTo>
                <a:lnTo>
                  <a:pt x="624851" y="926230"/>
                </a:lnTo>
                <a:lnTo>
                  <a:pt x="641179" y="968500"/>
                </a:lnTo>
                <a:lnTo>
                  <a:pt x="656781" y="1010981"/>
                </a:lnTo>
                <a:lnTo>
                  <a:pt x="671657" y="1053664"/>
                </a:lnTo>
                <a:lnTo>
                  <a:pt x="685807" y="1096538"/>
                </a:lnTo>
                <a:lnTo>
                  <a:pt x="699232" y="1139595"/>
                </a:lnTo>
                <a:lnTo>
                  <a:pt x="711931" y="1182824"/>
                </a:lnTo>
                <a:lnTo>
                  <a:pt x="723905" y="1226217"/>
                </a:lnTo>
                <a:lnTo>
                  <a:pt x="735153" y="1269763"/>
                </a:lnTo>
                <a:lnTo>
                  <a:pt x="745675" y="1313453"/>
                </a:lnTo>
                <a:lnTo>
                  <a:pt x="755472" y="1357277"/>
                </a:lnTo>
                <a:lnTo>
                  <a:pt x="764542" y="1401226"/>
                </a:lnTo>
                <a:lnTo>
                  <a:pt x="772888" y="1445290"/>
                </a:lnTo>
                <a:lnTo>
                  <a:pt x="780507" y="1489460"/>
                </a:lnTo>
                <a:lnTo>
                  <a:pt x="787401" y="1533725"/>
                </a:lnTo>
                <a:lnTo>
                  <a:pt x="793569" y="1578077"/>
                </a:lnTo>
                <a:lnTo>
                  <a:pt x="799012" y="1622506"/>
                </a:lnTo>
                <a:lnTo>
                  <a:pt x="803728" y="1667001"/>
                </a:lnTo>
                <a:lnTo>
                  <a:pt x="807720" y="1711555"/>
                </a:lnTo>
                <a:lnTo>
                  <a:pt x="810985" y="1756156"/>
                </a:lnTo>
                <a:lnTo>
                  <a:pt x="813525" y="1800796"/>
                </a:lnTo>
                <a:lnTo>
                  <a:pt x="815339" y="1845464"/>
                </a:lnTo>
                <a:lnTo>
                  <a:pt x="816428" y="1890152"/>
                </a:lnTo>
                <a:lnTo>
                  <a:pt x="816790" y="1934849"/>
                </a:lnTo>
                <a:lnTo>
                  <a:pt x="816428" y="1979547"/>
                </a:lnTo>
                <a:lnTo>
                  <a:pt x="815339" y="2024234"/>
                </a:lnTo>
                <a:lnTo>
                  <a:pt x="813525" y="2068903"/>
                </a:lnTo>
                <a:lnTo>
                  <a:pt x="810985" y="2113543"/>
                </a:lnTo>
                <a:lnTo>
                  <a:pt x="807720" y="2158144"/>
                </a:lnTo>
                <a:lnTo>
                  <a:pt x="803728" y="2202698"/>
                </a:lnTo>
                <a:lnTo>
                  <a:pt x="799012" y="2247194"/>
                </a:lnTo>
                <a:lnTo>
                  <a:pt x="793569" y="2291622"/>
                </a:lnTo>
                <a:lnTo>
                  <a:pt x="787401" y="2335974"/>
                </a:lnTo>
                <a:lnTo>
                  <a:pt x="780507" y="2380240"/>
                </a:lnTo>
                <a:lnTo>
                  <a:pt x="772888" y="2424410"/>
                </a:lnTo>
                <a:lnTo>
                  <a:pt x="764542" y="2468474"/>
                </a:lnTo>
                <a:lnTo>
                  <a:pt x="755472" y="2512424"/>
                </a:lnTo>
                <a:lnTo>
                  <a:pt x="745675" y="2556248"/>
                </a:lnTo>
                <a:lnTo>
                  <a:pt x="735153" y="2599939"/>
                </a:lnTo>
                <a:lnTo>
                  <a:pt x="723905" y="2643485"/>
                </a:lnTo>
                <a:lnTo>
                  <a:pt x="711931" y="2686878"/>
                </a:lnTo>
                <a:lnTo>
                  <a:pt x="699232" y="2730108"/>
                </a:lnTo>
                <a:lnTo>
                  <a:pt x="685807" y="2773165"/>
                </a:lnTo>
                <a:lnTo>
                  <a:pt x="671657" y="2816040"/>
                </a:lnTo>
                <a:lnTo>
                  <a:pt x="656781" y="2858723"/>
                </a:lnTo>
                <a:lnTo>
                  <a:pt x="641179" y="2901205"/>
                </a:lnTo>
                <a:lnTo>
                  <a:pt x="624851" y="2943476"/>
                </a:lnTo>
                <a:lnTo>
                  <a:pt x="607798" y="2985526"/>
                </a:lnTo>
                <a:lnTo>
                  <a:pt x="590019" y="3027346"/>
                </a:lnTo>
                <a:lnTo>
                  <a:pt x="571515" y="3068926"/>
                </a:lnTo>
                <a:lnTo>
                  <a:pt x="552285" y="3110257"/>
                </a:lnTo>
                <a:lnTo>
                  <a:pt x="532329" y="3151328"/>
                </a:lnTo>
                <a:lnTo>
                  <a:pt x="511647" y="3192132"/>
                </a:lnTo>
                <a:lnTo>
                  <a:pt x="490240" y="3232657"/>
                </a:lnTo>
                <a:lnTo>
                  <a:pt x="468107" y="3272894"/>
                </a:lnTo>
                <a:lnTo>
                  <a:pt x="445249" y="3312834"/>
                </a:lnTo>
                <a:lnTo>
                  <a:pt x="421664" y="3352467"/>
                </a:lnTo>
                <a:lnTo>
                  <a:pt x="397354" y="3391783"/>
                </a:lnTo>
                <a:lnTo>
                  <a:pt x="372319" y="3430773"/>
                </a:lnTo>
                <a:lnTo>
                  <a:pt x="346558" y="3469428"/>
                </a:lnTo>
                <a:lnTo>
                  <a:pt x="320071" y="3507737"/>
                </a:lnTo>
                <a:lnTo>
                  <a:pt x="292858" y="3545692"/>
                </a:lnTo>
                <a:lnTo>
                  <a:pt x="264920" y="3583282"/>
                </a:lnTo>
                <a:lnTo>
                  <a:pt x="236256" y="3620497"/>
                </a:lnTo>
                <a:lnTo>
                  <a:pt x="206867" y="3657329"/>
                </a:lnTo>
                <a:lnTo>
                  <a:pt x="176751" y="3693768"/>
                </a:lnTo>
                <a:lnTo>
                  <a:pt x="145911" y="3729804"/>
                </a:lnTo>
                <a:lnTo>
                  <a:pt x="114344" y="3765428"/>
                </a:lnTo>
                <a:lnTo>
                  <a:pt x="82052" y="3800629"/>
                </a:lnTo>
                <a:lnTo>
                  <a:pt x="49034" y="3835399"/>
                </a:lnTo>
                <a:lnTo>
                  <a:pt x="15290" y="3869728"/>
                </a:lnTo>
                <a:lnTo>
                  <a:pt x="0" y="3854437"/>
                </a:lnTo>
                <a:lnTo>
                  <a:pt x="33831" y="3820011"/>
                </a:lnTo>
                <a:lnTo>
                  <a:pt x="66927" y="3785137"/>
                </a:lnTo>
                <a:lnTo>
                  <a:pt x="99287" y="3749827"/>
                </a:lnTo>
                <a:lnTo>
                  <a:pt x="130912" y="3714088"/>
                </a:lnTo>
                <a:lnTo>
                  <a:pt x="161801" y="3677933"/>
                </a:lnTo>
                <a:lnTo>
                  <a:pt x="191955" y="3641369"/>
                </a:lnTo>
                <a:lnTo>
                  <a:pt x="221374" y="3604408"/>
                </a:lnTo>
                <a:lnTo>
                  <a:pt x="250057" y="3567058"/>
                </a:lnTo>
                <a:lnTo>
                  <a:pt x="278005" y="3529331"/>
                </a:lnTo>
                <a:lnTo>
                  <a:pt x="305217" y="3491234"/>
                </a:lnTo>
                <a:lnTo>
                  <a:pt x="331694" y="3452779"/>
                </a:lnTo>
                <a:lnTo>
                  <a:pt x="357435" y="3413976"/>
                </a:lnTo>
                <a:lnTo>
                  <a:pt x="382441" y="3374833"/>
                </a:lnTo>
                <a:lnTo>
                  <a:pt x="406711" y="3335361"/>
                </a:lnTo>
                <a:lnTo>
                  <a:pt x="430246" y="3295570"/>
                </a:lnTo>
                <a:lnTo>
                  <a:pt x="453045" y="3255469"/>
                </a:lnTo>
                <a:lnTo>
                  <a:pt x="475109" y="3215068"/>
                </a:lnTo>
                <a:lnTo>
                  <a:pt x="496437" y="3174378"/>
                </a:lnTo>
                <a:lnTo>
                  <a:pt x="517030" y="3133408"/>
                </a:lnTo>
                <a:lnTo>
                  <a:pt x="536888" y="3092167"/>
                </a:lnTo>
                <a:lnTo>
                  <a:pt x="556010" y="3050666"/>
                </a:lnTo>
                <a:lnTo>
                  <a:pt x="574396" y="3008914"/>
                </a:lnTo>
                <a:lnTo>
                  <a:pt x="592048" y="2966922"/>
                </a:lnTo>
                <a:lnTo>
                  <a:pt x="608963" y="2924699"/>
                </a:lnTo>
                <a:lnTo>
                  <a:pt x="625143" y="2882254"/>
                </a:lnTo>
                <a:lnTo>
                  <a:pt x="640588" y="2839599"/>
                </a:lnTo>
                <a:lnTo>
                  <a:pt x="655297" y="2796742"/>
                </a:lnTo>
                <a:lnTo>
                  <a:pt x="669271" y="2753693"/>
                </a:lnTo>
                <a:lnTo>
                  <a:pt x="682510" y="2710463"/>
                </a:lnTo>
                <a:lnTo>
                  <a:pt x="695012" y="2667060"/>
                </a:lnTo>
                <a:lnTo>
                  <a:pt x="706780" y="2623496"/>
                </a:lnTo>
                <a:lnTo>
                  <a:pt x="717812" y="2579779"/>
                </a:lnTo>
                <a:lnTo>
                  <a:pt x="728108" y="2535920"/>
                </a:lnTo>
                <a:lnTo>
                  <a:pt x="737669" y="2491928"/>
                </a:lnTo>
                <a:lnTo>
                  <a:pt x="746495" y="2447813"/>
                </a:lnTo>
                <a:lnTo>
                  <a:pt x="754585" y="2403585"/>
                </a:lnTo>
                <a:lnTo>
                  <a:pt x="761940" y="2359254"/>
                </a:lnTo>
                <a:lnTo>
                  <a:pt x="768559" y="2314830"/>
                </a:lnTo>
                <a:lnTo>
                  <a:pt x="774443" y="2270322"/>
                </a:lnTo>
                <a:lnTo>
                  <a:pt x="779591" y="2225741"/>
                </a:lnTo>
                <a:lnTo>
                  <a:pt x="784004" y="2181095"/>
                </a:lnTo>
                <a:lnTo>
                  <a:pt x="787681" y="2136396"/>
                </a:lnTo>
                <a:lnTo>
                  <a:pt x="790623" y="2091652"/>
                </a:lnTo>
                <a:lnTo>
                  <a:pt x="792829" y="2046874"/>
                </a:lnTo>
                <a:lnTo>
                  <a:pt x="794300" y="2002071"/>
                </a:lnTo>
                <a:lnTo>
                  <a:pt x="795036" y="1957254"/>
                </a:lnTo>
                <a:lnTo>
                  <a:pt x="795036" y="1912432"/>
                </a:lnTo>
                <a:lnTo>
                  <a:pt x="794300" y="1867614"/>
                </a:lnTo>
                <a:lnTo>
                  <a:pt x="792829" y="1822812"/>
                </a:lnTo>
                <a:lnTo>
                  <a:pt x="790623" y="1778034"/>
                </a:lnTo>
                <a:lnTo>
                  <a:pt x="787681" y="1733290"/>
                </a:lnTo>
                <a:lnTo>
                  <a:pt x="784004" y="1688590"/>
                </a:lnTo>
                <a:lnTo>
                  <a:pt x="779591" y="1643945"/>
                </a:lnTo>
                <a:lnTo>
                  <a:pt x="774443" y="1599363"/>
                </a:lnTo>
                <a:lnTo>
                  <a:pt x="768559" y="1554855"/>
                </a:lnTo>
                <a:lnTo>
                  <a:pt x="761940" y="1510431"/>
                </a:lnTo>
                <a:lnTo>
                  <a:pt x="754585" y="1466100"/>
                </a:lnTo>
                <a:lnTo>
                  <a:pt x="746495" y="1421872"/>
                </a:lnTo>
                <a:lnTo>
                  <a:pt x="737669" y="1377757"/>
                </a:lnTo>
                <a:lnTo>
                  <a:pt x="728108" y="1333765"/>
                </a:lnTo>
                <a:lnTo>
                  <a:pt x="717812" y="1289906"/>
                </a:lnTo>
                <a:lnTo>
                  <a:pt x="706780" y="1246189"/>
                </a:lnTo>
                <a:lnTo>
                  <a:pt x="695012" y="1202624"/>
                </a:lnTo>
                <a:lnTo>
                  <a:pt x="682510" y="1159222"/>
                </a:lnTo>
                <a:lnTo>
                  <a:pt x="669271" y="1115991"/>
                </a:lnTo>
                <a:lnTo>
                  <a:pt x="655297" y="1072942"/>
                </a:lnTo>
                <a:lnTo>
                  <a:pt x="640588" y="1030085"/>
                </a:lnTo>
                <a:lnTo>
                  <a:pt x="625143" y="987429"/>
                </a:lnTo>
                <a:lnTo>
                  <a:pt x="608963" y="944985"/>
                </a:lnTo>
                <a:lnTo>
                  <a:pt x="592048" y="902761"/>
                </a:lnTo>
                <a:lnTo>
                  <a:pt x="574396" y="860769"/>
                </a:lnTo>
                <a:lnTo>
                  <a:pt x="556010" y="819017"/>
                </a:lnTo>
                <a:lnTo>
                  <a:pt x="536888" y="777516"/>
                </a:lnTo>
                <a:lnTo>
                  <a:pt x="517030" y="736275"/>
                </a:lnTo>
                <a:lnTo>
                  <a:pt x="496437" y="695304"/>
                </a:lnTo>
                <a:lnTo>
                  <a:pt x="475109" y="654614"/>
                </a:lnTo>
                <a:lnTo>
                  <a:pt x="453045" y="614213"/>
                </a:lnTo>
                <a:lnTo>
                  <a:pt x="430246" y="574112"/>
                </a:lnTo>
                <a:lnTo>
                  <a:pt x="406711" y="534320"/>
                </a:lnTo>
                <a:lnTo>
                  <a:pt x="382441" y="494848"/>
                </a:lnTo>
                <a:lnTo>
                  <a:pt x="357435" y="455705"/>
                </a:lnTo>
                <a:lnTo>
                  <a:pt x="331694" y="416901"/>
                </a:lnTo>
                <a:lnTo>
                  <a:pt x="305217" y="378446"/>
                </a:lnTo>
                <a:lnTo>
                  <a:pt x="278005" y="340349"/>
                </a:lnTo>
                <a:lnTo>
                  <a:pt x="250057" y="302621"/>
                </a:lnTo>
                <a:lnTo>
                  <a:pt x="221374" y="265271"/>
                </a:lnTo>
                <a:lnTo>
                  <a:pt x="191955" y="228309"/>
                </a:lnTo>
                <a:lnTo>
                  <a:pt x="161801" y="191745"/>
                </a:lnTo>
                <a:lnTo>
                  <a:pt x="130912" y="155589"/>
                </a:lnTo>
                <a:lnTo>
                  <a:pt x="99287" y="119851"/>
                </a:lnTo>
                <a:lnTo>
                  <a:pt x="66927" y="84540"/>
                </a:lnTo>
                <a:lnTo>
                  <a:pt x="33831" y="49666"/>
                </a:lnTo>
                <a:lnTo>
                  <a:pt x="0" y="15239"/>
                </a:lnTo>
                <a:lnTo>
                  <a:pt x="15290" y="0"/>
                </a:lnTo>
                <a:close/>
              </a:path>
            </a:pathLst>
          </a:custGeom>
          <a:ln w="25908">
            <a:solidFill>
              <a:srgbClr val="272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68630" y="2237994"/>
            <a:ext cx="8513445" cy="426720"/>
          </a:xfrm>
          <a:custGeom>
            <a:avLst/>
            <a:gdLst/>
            <a:ahLst/>
            <a:cxnLst/>
            <a:rect l="l" t="t" r="r" b="b"/>
            <a:pathLst>
              <a:path w="8513445" h="426719">
                <a:moveTo>
                  <a:pt x="8513064" y="0"/>
                </a:moveTo>
                <a:lnTo>
                  <a:pt x="0" y="0"/>
                </a:lnTo>
                <a:lnTo>
                  <a:pt x="0" y="426720"/>
                </a:lnTo>
                <a:lnTo>
                  <a:pt x="8513064" y="426720"/>
                </a:lnTo>
                <a:lnTo>
                  <a:pt x="851306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68630" y="2237994"/>
            <a:ext cx="8513445" cy="426720"/>
          </a:xfrm>
          <a:custGeom>
            <a:avLst/>
            <a:gdLst/>
            <a:ahLst/>
            <a:cxnLst/>
            <a:rect l="l" t="t" r="r" b="b"/>
            <a:pathLst>
              <a:path w="8513445" h="426719">
                <a:moveTo>
                  <a:pt x="0" y="426720"/>
                </a:moveTo>
                <a:lnTo>
                  <a:pt x="8513064" y="426720"/>
                </a:lnTo>
                <a:lnTo>
                  <a:pt x="8513064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0406" y="2183130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5">
                <a:moveTo>
                  <a:pt x="267462" y="0"/>
                </a:moveTo>
                <a:lnTo>
                  <a:pt x="219385" y="4309"/>
                </a:lnTo>
                <a:lnTo>
                  <a:pt x="174136" y="16734"/>
                </a:lnTo>
                <a:lnTo>
                  <a:pt x="132469" y="36519"/>
                </a:lnTo>
                <a:lnTo>
                  <a:pt x="95140" y="62908"/>
                </a:lnTo>
                <a:lnTo>
                  <a:pt x="62904" y="95145"/>
                </a:lnTo>
                <a:lnTo>
                  <a:pt x="36516" y="132475"/>
                </a:lnTo>
                <a:lnTo>
                  <a:pt x="16733" y="174141"/>
                </a:lnTo>
                <a:lnTo>
                  <a:pt x="4309" y="219389"/>
                </a:lnTo>
                <a:lnTo>
                  <a:pt x="0" y="267462"/>
                </a:lnTo>
                <a:lnTo>
                  <a:pt x="4309" y="315534"/>
                </a:lnTo>
                <a:lnTo>
                  <a:pt x="16733" y="360782"/>
                </a:lnTo>
                <a:lnTo>
                  <a:pt x="36516" y="402448"/>
                </a:lnTo>
                <a:lnTo>
                  <a:pt x="62904" y="439778"/>
                </a:lnTo>
                <a:lnTo>
                  <a:pt x="95140" y="472015"/>
                </a:lnTo>
                <a:lnTo>
                  <a:pt x="132469" y="498404"/>
                </a:lnTo>
                <a:lnTo>
                  <a:pt x="174136" y="518189"/>
                </a:lnTo>
                <a:lnTo>
                  <a:pt x="219385" y="530614"/>
                </a:lnTo>
                <a:lnTo>
                  <a:pt x="267462" y="534924"/>
                </a:lnTo>
                <a:lnTo>
                  <a:pt x="315538" y="530614"/>
                </a:lnTo>
                <a:lnTo>
                  <a:pt x="360787" y="518189"/>
                </a:lnTo>
                <a:lnTo>
                  <a:pt x="402454" y="498404"/>
                </a:lnTo>
                <a:lnTo>
                  <a:pt x="439783" y="472015"/>
                </a:lnTo>
                <a:lnTo>
                  <a:pt x="472019" y="439778"/>
                </a:lnTo>
                <a:lnTo>
                  <a:pt x="498407" y="402448"/>
                </a:lnTo>
                <a:lnTo>
                  <a:pt x="518190" y="360782"/>
                </a:lnTo>
                <a:lnTo>
                  <a:pt x="530614" y="315534"/>
                </a:lnTo>
                <a:lnTo>
                  <a:pt x="534924" y="267462"/>
                </a:lnTo>
                <a:lnTo>
                  <a:pt x="530614" y="219389"/>
                </a:lnTo>
                <a:lnTo>
                  <a:pt x="518190" y="174141"/>
                </a:lnTo>
                <a:lnTo>
                  <a:pt x="498407" y="132475"/>
                </a:lnTo>
                <a:lnTo>
                  <a:pt x="472019" y="95145"/>
                </a:lnTo>
                <a:lnTo>
                  <a:pt x="439783" y="62908"/>
                </a:lnTo>
                <a:lnTo>
                  <a:pt x="402454" y="36519"/>
                </a:lnTo>
                <a:lnTo>
                  <a:pt x="360787" y="16734"/>
                </a:lnTo>
                <a:lnTo>
                  <a:pt x="315538" y="4309"/>
                </a:lnTo>
                <a:lnTo>
                  <a:pt x="26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00406" y="2183130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5">
                <a:moveTo>
                  <a:pt x="0" y="267462"/>
                </a:moveTo>
                <a:lnTo>
                  <a:pt x="4309" y="219389"/>
                </a:lnTo>
                <a:lnTo>
                  <a:pt x="16733" y="174141"/>
                </a:lnTo>
                <a:lnTo>
                  <a:pt x="36516" y="132475"/>
                </a:lnTo>
                <a:lnTo>
                  <a:pt x="62904" y="95145"/>
                </a:lnTo>
                <a:lnTo>
                  <a:pt x="95140" y="62908"/>
                </a:lnTo>
                <a:lnTo>
                  <a:pt x="132469" y="36519"/>
                </a:lnTo>
                <a:lnTo>
                  <a:pt x="174136" y="16734"/>
                </a:lnTo>
                <a:lnTo>
                  <a:pt x="219385" y="4309"/>
                </a:lnTo>
                <a:lnTo>
                  <a:pt x="267462" y="0"/>
                </a:lnTo>
                <a:lnTo>
                  <a:pt x="315538" y="4309"/>
                </a:lnTo>
                <a:lnTo>
                  <a:pt x="360787" y="16734"/>
                </a:lnTo>
                <a:lnTo>
                  <a:pt x="402454" y="36519"/>
                </a:lnTo>
                <a:lnTo>
                  <a:pt x="439783" y="62908"/>
                </a:lnTo>
                <a:lnTo>
                  <a:pt x="472019" y="95145"/>
                </a:lnTo>
                <a:lnTo>
                  <a:pt x="498407" y="132475"/>
                </a:lnTo>
                <a:lnTo>
                  <a:pt x="518190" y="174141"/>
                </a:lnTo>
                <a:lnTo>
                  <a:pt x="530614" y="219389"/>
                </a:lnTo>
                <a:lnTo>
                  <a:pt x="534924" y="267462"/>
                </a:lnTo>
                <a:lnTo>
                  <a:pt x="530614" y="315534"/>
                </a:lnTo>
                <a:lnTo>
                  <a:pt x="518190" y="360782"/>
                </a:lnTo>
                <a:lnTo>
                  <a:pt x="498407" y="402448"/>
                </a:lnTo>
                <a:lnTo>
                  <a:pt x="472019" y="439778"/>
                </a:lnTo>
                <a:lnTo>
                  <a:pt x="439783" y="472015"/>
                </a:lnTo>
                <a:lnTo>
                  <a:pt x="402454" y="498404"/>
                </a:lnTo>
                <a:lnTo>
                  <a:pt x="360787" y="518189"/>
                </a:lnTo>
                <a:lnTo>
                  <a:pt x="315538" y="530614"/>
                </a:lnTo>
                <a:lnTo>
                  <a:pt x="267462" y="534924"/>
                </a:lnTo>
                <a:lnTo>
                  <a:pt x="219385" y="530614"/>
                </a:lnTo>
                <a:lnTo>
                  <a:pt x="174136" y="518189"/>
                </a:lnTo>
                <a:lnTo>
                  <a:pt x="132469" y="498404"/>
                </a:lnTo>
                <a:lnTo>
                  <a:pt x="95140" y="472015"/>
                </a:lnTo>
                <a:lnTo>
                  <a:pt x="62904" y="439778"/>
                </a:lnTo>
                <a:lnTo>
                  <a:pt x="36516" y="402448"/>
                </a:lnTo>
                <a:lnTo>
                  <a:pt x="16733" y="360782"/>
                </a:lnTo>
                <a:lnTo>
                  <a:pt x="4309" y="315534"/>
                </a:lnTo>
                <a:lnTo>
                  <a:pt x="0" y="267462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0674" y="2879598"/>
            <a:ext cx="8161020" cy="426720"/>
          </a:xfrm>
          <a:custGeom>
            <a:avLst/>
            <a:gdLst/>
            <a:ahLst/>
            <a:cxnLst/>
            <a:rect l="l" t="t" r="r" b="b"/>
            <a:pathLst>
              <a:path w="8161020" h="426720">
                <a:moveTo>
                  <a:pt x="8161020" y="0"/>
                </a:moveTo>
                <a:lnTo>
                  <a:pt x="0" y="0"/>
                </a:lnTo>
                <a:lnTo>
                  <a:pt x="0" y="426720"/>
                </a:lnTo>
                <a:lnTo>
                  <a:pt x="8161020" y="426720"/>
                </a:lnTo>
                <a:lnTo>
                  <a:pt x="816102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20674" y="2879598"/>
            <a:ext cx="8161020" cy="426720"/>
          </a:xfrm>
          <a:custGeom>
            <a:avLst/>
            <a:gdLst/>
            <a:ahLst/>
            <a:cxnLst/>
            <a:rect l="l" t="t" r="r" b="b"/>
            <a:pathLst>
              <a:path w="8161020" h="426720">
                <a:moveTo>
                  <a:pt x="0" y="426720"/>
                </a:moveTo>
                <a:lnTo>
                  <a:pt x="8161020" y="426720"/>
                </a:lnTo>
                <a:lnTo>
                  <a:pt x="8161020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52450" y="2826258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5" h="533400">
                <a:moveTo>
                  <a:pt x="267462" y="0"/>
                </a:moveTo>
                <a:lnTo>
                  <a:pt x="219385" y="4296"/>
                </a:lnTo>
                <a:lnTo>
                  <a:pt x="174136" y="16682"/>
                </a:lnTo>
                <a:lnTo>
                  <a:pt x="132469" y="36406"/>
                </a:lnTo>
                <a:lnTo>
                  <a:pt x="95140" y="62716"/>
                </a:lnTo>
                <a:lnTo>
                  <a:pt x="62904" y="94858"/>
                </a:lnTo>
                <a:lnTo>
                  <a:pt x="36516" y="132080"/>
                </a:lnTo>
                <a:lnTo>
                  <a:pt x="16733" y="173629"/>
                </a:lnTo>
                <a:lnTo>
                  <a:pt x="4309" y="218753"/>
                </a:lnTo>
                <a:lnTo>
                  <a:pt x="0" y="266700"/>
                </a:lnTo>
                <a:lnTo>
                  <a:pt x="4309" y="314646"/>
                </a:lnTo>
                <a:lnTo>
                  <a:pt x="16733" y="359770"/>
                </a:lnTo>
                <a:lnTo>
                  <a:pt x="36516" y="401320"/>
                </a:lnTo>
                <a:lnTo>
                  <a:pt x="62904" y="438541"/>
                </a:lnTo>
                <a:lnTo>
                  <a:pt x="95140" y="470683"/>
                </a:lnTo>
                <a:lnTo>
                  <a:pt x="132469" y="496993"/>
                </a:lnTo>
                <a:lnTo>
                  <a:pt x="174136" y="516717"/>
                </a:lnTo>
                <a:lnTo>
                  <a:pt x="219385" y="529103"/>
                </a:lnTo>
                <a:lnTo>
                  <a:pt x="267462" y="533400"/>
                </a:lnTo>
                <a:lnTo>
                  <a:pt x="315538" y="529103"/>
                </a:lnTo>
                <a:lnTo>
                  <a:pt x="360787" y="516717"/>
                </a:lnTo>
                <a:lnTo>
                  <a:pt x="402454" y="496993"/>
                </a:lnTo>
                <a:lnTo>
                  <a:pt x="439783" y="470683"/>
                </a:lnTo>
                <a:lnTo>
                  <a:pt x="472019" y="438541"/>
                </a:lnTo>
                <a:lnTo>
                  <a:pt x="498407" y="401319"/>
                </a:lnTo>
                <a:lnTo>
                  <a:pt x="518190" y="359770"/>
                </a:lnTo>
                <a:lnTo>
                  <a:pt x="530614" y="314646"/>
                </a:lnTo>
                <a:lnTo>
                  <a:pt x="534924" y="266700"/>
                </a:lnTo>
                <a:lnTo>
                  <a:pt x="530614" y="218753"/>
                </a:lnTo>
                <a:lnTo>
                  <a:pt x="518190" y="173629"/>
                </a:lnTo>
                <a:lnTo>
                  <a:pt x="498407" y="132079"/>
                </a:lnTo>
                <a:lnTo>
                  <a:pt x="472019" y="94858"/>
                </a:lnTo>
                <a:lnTo>
                  <a:pt x="439783" y="62716"/>
                </a:lnTo>
                <a:lnTo>
                  <a:pt x="402454" y="36406"/>
                </a:lnTo>
                <a:lnTo>
                  <a:pt x="360787" y="16682"/>
                </a:lnTo>
                <a:lnTo>
                  <a:pt x="315538" y="4296"/>
                </a:lnTo>
                <a:lnTo>
                  <a:pt x="26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52450" y="2826258"/>
            <a:ext cx="535305" cy="533400"/>
          </a:xfrm>
          <a:custGeom>
            <a:avLst/>
            <a:gdLst/>
            <a:ahLst/>
            <a:cxnLst/>
            <a:rect l="l" t="t" r="r" b="b"/>
            <a:pathLst>
              <a:path w="535305" h="533400">
                <a:moveTo>
                  <a:pt x="0" y="266700"/>
                </a:moveTo>
                <a:lnTo>
                  <a:pt x="4309" y="218753"/>
                </a:lnTo>
                <a:lnTo>
                  <a:pt x="16733" y="173629"/>
                </a:lnTo>
                <a:lnTo>
                  <a:pt x="36516" y="132080"/>
                </a:lnTo>
                <a:lnTo>
                  <a:pt x="62904" y="94858"/>
                </a:lnTo>
                <a:lnTo>
                  <a:pt x="95140" y="62716"/>
                </a:lnTo>
                <a:lnTo>
                  <a:pt x="132469" y="36406"/>
                </a:lnTo>
                <a:lnTo>
                  <a:pt x="174136" y="16682"/>
                </a:lnTo>
                <a:lnTo>
                  <a:pt x="219385" y="4296"/>
                </a:lnTo>
                <a:lnTo>
                  <a:pt x="267462" y="0"/>
                </a:lnTo>
                <a:lnTo>
                  <a:pt x="315538" y="4296"/>
                </a:lnTo>
                <a:lnTo>
                  <a:pt x="360787" y="16682"/>
                </a:lnTo>
                <a:lnTo>
                  <a:pt x="402454" y="36406"/>
                </a:lnTo>
                <a:lnTo>
                  <a:pt x="439783" y="62716"/>
                </a:lnTo>
                <a:lnTo>
                  <a:pt x="472019" y="94858"/>
                </a:lnTo>
                <a:lnTo>
                  <a:pt x="498407" y="132079"/>
                </a:lnTo>
                <a:lnTo>
                  <a:pt x="518190" y="173629"/>
                </a:lnTo>
                <a:lnTo>
                  <a:pt x="530614" y="218753"/>
                </a:lnTo>
                <a:lnTo>
                  <a:pt x="534924" y="266700"/>
                </a:lnTo>
                <a:lnTo>
                  <a:pt x="530614" y="314646"/>
                </a:lnTo>
                <a:lnTo>
                  <a:pt x="518190" y="359770"/>
                </a:lnTo>
                <a:lnTo>
                  <a:pt x="498407" y="401319"/>
                </a:lnTo>
                <a:lnTo>
                  <a:pt x="472019" y="438541"/>
                </a:lnTo>
                <a:lnTo>
                  <a:pt x="439783" y="470683"/>
                </a:lnTo>
                <a:lnTo>
                  <a:pt x="402454" y="496993"/>
                </a:lnTo>
                <a:lnTo>
                  <a:pt x="360787" y="516717"/>
                </a:lnTo>
                <a:lnTo>
                  <a:pt x="315538" y="529103"/>
                </a:lnTo>
                <a:lnTo>
                  <a:pt x="267462" y="533400"/>
                </a:lnTo>
                <a:lnTo>
                  <a:pt x="219385" y="529103"/>
                </a:lnTo>
                <a:lnTo>
                  <a:pt x="174136" y="516717"/>
                </a:lnTo>
                <a:lnTo>
                  <a:pt x="132469" y="496993"/>
                </a:lnTo>
                <a:lnTo>
                  <a:pt x="95140" y="470683"/>
                </a:lnTo>
                <a:lnTo>
                  <a:pt x="62904" y="438541"/>
                </a:lnTo>
                <a:lnTo>
                  <a:pt x="36516" y="401320"/>
                </a:lnTo>
                <a:lnTo>
                  <a:pt x="16733" y="359770"/>
                </a:lnTo>
                <a:lnTo>
                  <a:pt x="4309" y="314646"/>
                </a:lnTo>
                <a:lnTo>
                  <a:pt x="0" y="266700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0694" y="3521202"/>
            <a:ext cx="8001000" cy="426720"/>
          </a:xfrm>
          <a:custGeom>
            <a:avLst/>
            <a:gdLst/>
            <a:ahLst/>
            <a:cxnLst/>
            <a:rect l="l" t="t" r="r" b="b"/>
            <a:pathLst>
              <a:path w="8001000" h="426720">
                <a:moveTo>
                  <a:pt x="8001000" y="0"/>
                </a:moveTo>
                <a:lnTo>
                  <a:pt x="0" y="0"/>
                </a:lnTo>
                <a:lnTo>
                  <a:pt x="0" y="426720"/>
                </a:lnTo>
                <a:lnTo>
                  <a:pt x="8001000" y="426720"/>
                </a:lnTo>
                <a:lnTo>
                  <a:pt x="8001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80694" y="3521202"/>
            <a:ext cx="8001000" cy="426720"/>
          </a:xfrm>
          <a:custGeom>
            <a:avLst/>
            <a:gdLst/>
            <a:ahLst/>
            <a:cxnLst/>
            <a:rect l="l" t="t" r="r" b="b"/>
            <a:pathLst>
              <a:path w="8001000" h="426720">
                <a:moveTo>
                  <a:pt x="0" y="426720"/>
                </a:moveTo>
                <a:lnTo>
                  <a:pt x="8001000" y="426720"/>
                </a:lnTo>
                <a:lnTo>
                  <a:pt x="8001000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13994" y="3467862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267462" y="0"/>
                </a:moveTo>
                <a:lnTo>
                  <a:pt x="219385" y="4309"/>
                </a:lnTo>
                <a:lnTo>
                  <a:pt x="174136" y="16734"/>
                </a:lnTo>
                <a:lnTo>
                  <a:pt x="132469" y="36519"/>
                </a:lnTo>
                <a:lnTo>
                  <a:pt x="95140" y="62908"/>
                </a:lnTo>
                <a:lnTo>
                  <a:pt x="62904" y="95145"/>
                </a:lnTo>
                <a:lnTo>
                  <a:pt x="36516" y="132475"/>
                </a:lnTo>
                <a:lnTo>
                  <a:pt x="16733" y="174141"/>
                </a:lnTo>
                <a:lnTo>
                  <a:pt x="4309" y="219389"/>
                </a:lnTo>
                <a:lnTo>
                  <a:pt x="0" y="267462"/>
                </a:lnTo>
                <a:lnTo>
                  <a:pt x="4309" y="315534"/>
                </a:lnTo>
                <a:lnTo>
                  <a:pt x="16733" y="360782"/>
                </a:lnTo>
                <a:lnTo>
                  <a:pt x="36516" y="402448"/>
                </a:lnTo>
                <a:lnTo>
                  <a:pt x="62904" y="439778"/>
                </a:lnTo>
                <a:lnTo>
                  <a:pt x="95140" y="472015"/>
                </a:lnTo>
                <a:lnTo>
                  <a:pt x="132469" y="498404"/>
                </a:lnTo>
                <a:lnTo>
                  <a:pt x="174136" y="518189"/>
                </a:lnTo>
                <a:lnTo>
                  <a:pt x="219385" y="530614"/>
                </a:lnTo>
                <a:lnTo>
                  <a:pt x="267462" y="534924"/>
                </a:lnTo>
                <a:lnTo>
                  <a:pt x="315538" y="530614"/>
                </a:lnTo>
                <a:lnTo>
                  <a:pt x="360787" y="518189"/>
                </a:lnTo>
                <a:lnTo>
                  <a:pt x="402454" y="498404"/>
                </a:lnTo>
                <a:lnTo>
                  <a:pt x="439783" y="472015"/>
                </a:lnTo>
                <a:lnTo>
                  <a:pt x="472019" y="439778"/>
                </a:lnTo>
                <a:lnTo>
                  <a:pt x="498407" y="402448"/>
                </a:lnTo>
                <a:lnTo>
                  <a:pt x="518190" y="360782"/>
                </a:lnTo>
                <a:lnTo>
                  <a:pt x="530614" y="315534"/>
                </a:lnTo>
                <a:lnTo>
                  <a:pt x="534924" y="267462"/>
                </a:lnTo>
                <a:lnTo>
                  <a:pt x="530614" y="219389"/>
                </a:lnTo>
                <a:lnTo>
                  <a:pt x="518190" y="174141"/>
                </a:lnTo>
                <a:lnTo>
                  <a:pt x="498407" y="132475"/>
                </a:lnTo>
                <a:lnTo>
                  <a:pt x="472019" y="95145"/>
                </a:lnTo>
                <a:lnTo>
                  <a:pt x="439783" y="62908"/>
                </a:lnTo>
                <a:lnTo>
                  <a:pt x="402454" y="36519"/>
                </a:lnTo>
                <a:lnTo>
                  <a:pt x="360787" y="16734"/>
                </a:lnTo>
                <a:lnTo>
                  <a:pt x="315538" y="4309"/>
                </a:lnTo>
                <a:lnTo>
                  <a:pt x="26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13994" y="3467862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0" y="267462"/>
                </a:moveTo>
                <a:lnTo>
                  <a:pt x="4309" y="219389"/>
                </a:lnTo>
                <a:lnTo>
                  <a:pt x="16733" y="174141"/>
                </a:lnTo>
                <a:lnTo>
                  <a:pt x="36516" y="132475"/>
                </a:lnTo>
                <a:lnTo>
                  <a:pt x="62904" y="95145"/>
                </a:lnTo>
                <a:lnTo>
                  <a:pt x="95140" y="62908"/>
                </a:lnTo>
                <a:lnTo>
                  <a:pt x="132469" y="36519"/>
                </a:lnTo>
                <a:lnTo>
                  <a:pt x="174136" y="16734"/>
                </a:lnTo>
                <a:lnTo>
                  <a:pt x="219385" y="4309"/>
                </a:lnTo>
                <a:lnTo>
                  <a:pt x="267462" y="0"/>
                </a:lnTo>
                <a:lnTo>
                  <a:pt x="315538" y="4309"/>
                </a:lnTo>
                <a:lnTo>
                  <a:pt x="360787" y="16734"/>
                </a:lnTo>
                <a:lnTo>
                  <a:pt x="402454" y="36519"/>
                </a:lnTo>
                <a:lnTo>
                  <a:pt x="439783" y="62908"/>
                </a:lnTo>
                <a:lnTo>
                  <a:pt x="472019" y="95145"/>
                </a:lnTo>
                <a:lnTo>
                  <a:pt x="498407" y="132475"/>
                </a:lnTo>
                <a:lnTo>
                  <a:pt x="518190" y="174141"/>
                </a:lnTo>
                <a:lnTo>
                  <a:pt x="530614" y="219389"/>
                </a:lnTo>
                <a:lnTo>
                  <a:pt x="534924" y="267462"/>
                </a:lnTo>
                <a:lnTo>
                  <a:pt x="530614" y="315534"/>
                </a:lnTo>
                <a:lnTo>
                  <a:pt x="518190" y="360782"/>
                </a:lnTo>
                <a:lnTo>
                  <a:pt x="498407" y="402448"/>
                </a:lnTo>
                <a:lnTo>
                  <a:pt x="472019" y="439778"/>
                </a:lnTo>
                <a:lnTo>
                  <a:pt x="439783" y="472015"/>
                </a:lnTo>
                <a:lnTo>
                  <a:pt x="402454" y="498404"/>
                </a:lnTo>
                <a:lnTo>
                  <a:pt x="360787" y="518189"/>
                </a:lnTo>
                <a:lnTo>
                  <a:pt x="315538" y="530614"/>
                </a:lnTo>
                <a:lnTo>
                  <a:pt x="267462" y="534924"/>
                </a:lnTo>
                <a:lnTo>
                  <a:pt x="219385" y="530614"/>
                </a:lnTo>
                <a:lnTo>
                  <a:pt x="174136" y="518189"/>
                </a:lnTo>
                <a:lnTo>
                  <a:pt x="132469" y="498404"/>
                </a:lnTo>
                <a:lnTo>
                  <a:pt x="95140" y="472015"/>
                </a:lnTo>
                <a:lnTo>
                  <a:pt x="62904" y="439778"/>
                </a:lnTo>
                <a:lnTo>
                  <a:pt x="36516" y="402448"/>
                </a:lnTo>
                <a:lnTo>
                  <a:pt x="16733" y="360782"/>
                </a:lnTo>
                <a:lnTo>
                  <a:pt x="4309" y="315534"/>
                </a:lnTo>
                <a:lnTo>
                  <a:pt x="0" y="267462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80694" y="4161282"/>
            <a:ext cx="8001000" cy="428625"/>
          </a:xfrm>
          <a:custGeom>
            <a:avLst/>
            <a:gdLst/>
            <a:ahLst/>
            <a:cxnLst/>
            <a:rect l="l" t="t" r="r" b="b"/>
            <a:pathLst>
              <a:path w="8001000" h="428625">
                <a:moveTo>
                  <a:pt x="8001000" y="0"/>
                </a:moveTo>
                <a:lnTo>
                  <a:pt x="0" y="0"/>
                </a:lnTo>
                <a:lnTo>
                  <a:pt x="0" y="428244"/>
                </a:lnTo>
                <a:lnTo>
                  <a:pt x="8001000" y="428244"/>
                </a:lnTo>
                <a:lnTo>
                  <a:pt x="8001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80694" y="4161282"/>
            <a:ext cx="8001000" cy="428625"/>
          </a:xfrm>
          <a:custGeom>
            <a:avLst/>
            <a:gdLst/>
            <a:ahLst/>
            <a:cxnLst/>
            <a:rect l="l" t="t" r="r" b="b"/>
            <a:pathLst>
              <a:path w="8001000" h="428625">
                <a:moveTo>
                  <a:pt x="0" y="428244"/>
                </a:moveTo>
                <a:lnTo>
                  <a:pt x="8001000" y="428244"/>
                </a:lnTo>
                <a:lnTo>
                  <a:pt x="8001000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13994" y="4107942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267462" y="0"/>
                </a:moveTo>
                <a:lnTo>
                  <a:pt x="219385" y="4309"/>
                </a:lnTo>
                <a:lnTo>
                  <a:pt x="174136" y="16734"/>
                </a:lnTo>
                <a:lnTo>
                  <a:pt x="132469" y="36519"/>
                </a:lnTo>
                <a:lnTo>
                  <a:pt x="95140" y="62908"/>
                </a:lnTo>
                <a:lnTo>
                  <a:pt x="62904" y="95145"/>
                </a:lnTo>
                <a:lnTo>
                  <a:pt x="36516" y="132475"/>
                </a:lnTo>
                <a:lnTo>
                  <a:pt x="16733" y="174141"/>
                </a:lnTo>
                <a:lnTo>
                  <a:pt x="4309" y="219389"/>
                </a:lnTo>
                <a:lnTo>
                  <a:pt x="0" y="267461"/>
                </a:lnTo>
                <a:lnTo>
                  <a:pt x="4309" y="315534"/>
                </a:lnTo>
                <a:lnTo>
                  <a:pt x="16733" y="360782"/>
                </a:lnTo>
                <a:lnTo>
                  <a:pt x="36516" y="402448"/>
                </a:lnTo>
                <a:lnTo>
                  <a:pt x="62904" y="439778"/>
                </a:lnTo>
                <a:lnTo>
                  <a:pt x="95140" y="472015"/>
                </a:lnTo>
                <a:lnTo>
                  <a:pt x="132469" y="498404"/>
                </a:lnTo>
                <a:lnTo>
                  <a:pt x="174136" y="518189"/>
                </a:lnTo>
                <a:lnTo>
                  <a:pt x="219385" y="530614"/>
                </a:lnTo>
                <a:lnTo>
                  <a:pt x="267462" y="534923"/>
                </a:lnTo>
                <a:lnTo>
                  <a:pt x="315538" y="530614"/>
                </a:lnTo>
                <a:lnTo>
                  <a:pt x="360787" y="518189"/>
                </a:lnTo>
                <a:lnTo>
                  <a:pt x="402454" y="498404"/>
                </a:lnTo>
                <a:lnTo>
                  <a:pt x="439783" y="472015"/>
                </a:lnTo>
                <a:lnTo>
                  <a:pt x="472019" y="439778"/>
                </a:lnTo>
                <a:lnTo>
                  <a:pt x="498407" y="402448"/>
                </a:lnTo>
                <a:lnTo>
                  <a:pt x="518190" y="360782"/>
                </a:lnTo>
                <a:lnTo>
                  <a:pt x="530614" y="315534"/>
                </a:lnTo>
                <a:lnTo>
                  <a:pt x="534924" y="267461"/>
                </a:lnTo>
                <a:lnTo>
                  <a:pt x="530614" y="219389"/>
                </a:lnTo>
                <a:lnTo>
                  <a:pt x="518190" y="174141"/>
                </a:lnTo>
                <a:lnTo>
                  <a:pt x="498407" y="132475"/>
                </a:lnTo>
                <a:lnTo>
                  <a:pt x="472019" y="95145"/>
                </a:lnTo>
                <a:lnTo>
                  <a:pt x="439783" y="62908"/>
                </a:lnTo>
                <a:lnTo>
                  <a:pt x="402454" y="36519"/>
                </a:lnTo>
                <a:lnTo>
                  <a:pt x="360787" y="16734"/>
                </a:lnTo>
                <a:lnTo>
                  <a:pt x="315538" y="4309"/>
                </a:lnTo>
                <a:lnTo>
                  <a:pt x="26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13994" y="4107942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0" y="267461"/>
                </a:moveTo>
                <a:lnTo>
                  <a:pt x="4309" y="219389"/>
                </a:lnTo>
                <a:lnTo>
                  <a:pt x="16733" y="174141"/>
                </a:lnTo>
                <a:lnTo>
                  <a:pt x="36516" y="132475"/>
                </a:lnTo>
                <a:lnTo>
                  <a:pt x="62904" y="95145"/>
                </a:lnTo>
                <a:lnTo>
                  <a:pt x="95140" y="62908"/>
                </a:lnTo>
                <a:lnTo>
                  <a:pt x="132469" y="36519"/>
                </a:lnTo>
                <a:lnTo>
                  <a:pt x="174136" y="16734"/>
                </a:lnTo>
                <a:lnTo>
                  <a:pt x="219385" y="4309"/>
                </a:lnTo>
                <a:lnTo>
                  <a:pt x="267462" y="0"/>
                </a:lnTo>
                <a:lnTo>
                  <a:pt x="315538" y="4309"/>
                </a:lnTo>
                <a:lnTo>
                  <a:pt x="360787" y="16734"/>
                </a:lnTo>
                <a:lnTo>
                  <a:pt x="402454" y="36519"/>
                </a:lnTo>
                <a:lnTo>
                  <a:pt x="439783" y="62908"/>
                </a:lnTo>
                <a:lnTo>
                  <a:pt x="472019" y="95145"/>
                </a:lnTo>
                <a:lnTo>
                  <a:pt x="498407" y="132475"/>
                </a:lnTo>
                <a:lnTo>
                  <a:pt x="518190" y="174141"/>
                </a:lnTo>
                <a:lnTo>
                  <a:pt x="530614" y="219389"/>
                </a:lnTo>
                <a:lnTo>
                  <a:pt x="534924" y="267461"/>
                </a:lnTo>
                <a:lnTo>
                  <a:pt x="530614" y="315534"/>
                </a:lnTo>
                <a:lnTo>
                  <a:pt x="518190" y="360782"/>
                </a:lnTo>
                <a:lnTo>
                  <a:pt x="498407" y="402448"/>
                </a:lnTo>
                <a:lnTo>
                  <a:pt x="472019" y="439778"/>
                </a:lnTo>
                <a:lnTo>
                  <a:pt x="439783" y="472015"/>
                </a:lnTo>
                <a:lnTo>
                  <a:pt x="402454" y="498404"/>
                </a:lnTo>
                <a:lnTo>
                  <a:pt x="360787" y="518189"/>
                </a:lnTo>
                <a:lnTo>
                  <a:pt x="315538" y="530614"/>
                </a:lnTo>
                <a:lnTo>
                  <a:pt x="267462" y="534923"/>
                </a:lnTo>
                <a:lnTo>
                  <a:pt x="219385" y="530614"/>
                </a:lnTo>
                <a:lnTo>
                  <a:pt x="174136" y="518189"/>
                </a:lnTo>
                <a:lnTo>
                  <a:pt x="132469" y="498404"/>
                </a:lnTo>
                <a:lnTo>
                  <a:pt x="95140" y="472015"/>
                </a:lnTo>
                <a:lnTo>
                  <a:pt x="62904" y="439778"/>
                </a:lnTo>
                <a:lnTo>
                  <a:pt x="36516" y="402448"/>
                </a:lnTo>
                <a:lnTo>
                  <a:pt x="16733" y="360782"/>
                </a:lnTo>
                <a:lnTo>
                  <a:pt x="4309" y="315534"/>
                </a:lnTo>
                <a:lnTo>
                  <a:pt x="0" y="267461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20674" y="4804410"/>
            <a:ext cx="8161020" cy="426720"/>
          </a:xfrm>
          <a:custGeom>
            <a:avLst/>
            <a:gdLst/>
            <a:ahLst/>
            <a:cxnLst/>
            <a:rect l="l" t="t" r="r" b="b"/>
            <a:pathLst>
              <a:path w="8161020" h="426720">
                <a:moveTo>
                  <a:pt x="8161020" y="0"/>
                </a:moveTo>
                <a:lnTo>
                  <a:pt x="0" y="0"/>
                </a:lnTo>
                <a:lnTo>
                  <a:pt x="0" y="426719"/>
                </a:lnTo>
                <a:lnTo>
                  <a:pt x="8161020" y="426719"/>
                </a:lnTo>
                <a:lnTo>
                  <a:pt x="816102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20674" y="4804410"/>
            <a:ext cx="8161020" cy="426720"/>
          </a:xfrm>
          <a:custGeom>
            <a:avLst/>
            <a:gdLst/>
            <a:ahLst/>
            <a:cxnLst/>
            <a:rect l="l" t="t" r="r" b="b"/>
            <a:pathLst>
              <a:path w="8161020" h="426720">
                <a:moveTo>
                  <a:pt x="0" y="426719"/>
                </a:moveTo>
                <a:lnTo>
                  <a:pt x="8161020" y="426719"/>
                </a:lnTo>
                <a:lnTo>
                  <a:pt x="8161020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52450" y="4749546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267462" y="0"/>
                </a:moveTo>
                <a:lnTo>
                  <a:pt x="219385" y="4309"/>
                </a:lnTo>
                <a:lnTo>
                  <a:pt x="174136" y="16734"/>
                </a:lnTo>
                <a:lnTo>
                  <a:pt x="132469" y="36519"/>
                </a:lnTo>
                <a:lnTo>
                  <a:pt x="95140" y="62908"/>
                </a:lnTo>
                <a:lnTo>
                  <a:pt x="62904" y="95145"/>
                </a:lnTo>
                <a:lnTo>
                  <a:pt x="36516" y="132475"/>
                </a:lnTo>
                <a:lnTo>
                  <a:pt x="16733" y="174141"/>
                </a:lnTo>
                <a:lnTo>
                  <a:pt x="4309" y="219389"/>
                </a:lnTo>
                <a:lnTo>
                  <a:pt x="0" y="267461"/>
                </a:lnTo>
                <a:lnTo>
                  <a:pt x="4309" y="315534"/>
                </a:lnTo>
                <a:lnTo>
                  <a:pt x="16733" y="360782"/>
                </a:lnTo>
                <a:lnTo>
                  <a:pt x="36516" y="402448"/>
                </a:lnTo>
                <a:lnTo>
                  <a:pt x="62904" y="439778"/>
                </a:lnTo>
                <a:lnTo>
                  <a:pt x="95140" y="472015"/>
                </a:lnTo>
                <a:lnTo>
                  <a:pt x="132469" y="498404"/>
                </a:lnTo>
                <a:lnTo>
                  <a:pt x="174136" y="518189"/>
                </a:lnTo>
                <a:lnTo>
                  <a:pt x="219385" y="530614"/>
                </a:lnTo>
                <a:lnTo>
                  <a:pt x="267462" y="534923"/>
                </a:lnTo>
                <a:lnTo>
                  <a:pt x="315538" y="530614"/>
                </a:lnTo>
                <a:lnTo>
                  <a:pt x="360787" y="518189"/>
                </a:lnTo>
                <a:lnTo>
                  <a:pt x="402454" y="498404"/>
                </a:lnTo>
                <a:lnTo>
                  <a:pt x="439783" y="472015"/>
                </a:lnTo>
                <a:lnTo>
                  <a:pt x="472019" y="439778"/>
                </a:lnTo>
                <a:lnTo>
                  <a:pt x="498407" y="402448"/>
                </a:lnTo>
                <a:lnTo>
                  <a:pt x="518190" y="360782"/>
                </a:lnTo>
                <a:lnTo>
                  <a:pt x="530614" y="315534"/>
                </a:lnTo>
                <a:lnTo>
                  <a:pt x="534924" y="267461"/>
                </a:lnTo>
                <a:lnTo>
                  <a:pt x="530614" y="219389"/>
                </a:lnTo>
                <a:lnTo>
                  <a:pt x="518190" y="174141"/>
                </a:lnTo>
                <a:lnTo>
                  <a:pt x="498407" y="132475"/>
                </a:lnTo>
                <a:lnTo>
                  <a:pt x="472019" y="95145"/>
                </a:lnTo>
                <a:lnTo>
                  <a:pt x="439783" y="62908"/>
                </a:lnTo>
                <a:lnTo>
                  <a:pt x="402454" y="36519"/>
                </a:lnTo>
                <a:lnTo>
                  <a:pt x="360787" y="16734"/>
                </a:lnTo>
                <a:lnTo>
                  <a:pt x="315538" y="4309"/>
                </a:lnTo>
                <a:lnTo>
                  <a:pt x="267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552450" y="4749546"/>
            <a:ext cx="535305" cy="535305"/>
          </a:xfrm>
          <a:custGeom>
            <a:avLst/>
            <a:gdLst/>
            <a:ahLst/>
            <a:cxnLst/>
            <a:rect l="l" t="t" r="r" b="b"/>
            <a:pathLst>
              <a:path w="535305" h="535304">
                <a:moveTo>
                  <a:pt x="0" y="267461"/>
                </a:moveTo>
                <a:lnTo>
                  <a:pt x="4309" y="219389"/>
                </a:lnTo>
                <a:lnTo>
                  <a:pt x="16733" y="174141"/>
                </a:lnTo>
                <a:lnTo>
                  <a:pt x="36516" y="132475"/>
                </a:lnTo>
                <a:lnTo>
                  <a:pt x="62904" y="95145"/>
                </a:lnTo>
                <a:lnTo>
                  <a:pt x="95140" y="62908"/>
                </a:lnTo>
                <a:lnTo>
                  <a:pt x="132469" y="36519"/>
                </a:lnTo>
                <a:lnTo>
                  <a:pt x="174136" y="16734"/>
                </a:lnTo>
                <a:lnTo>
                  <a:pt x="219385" y="4309"/>
                </a:lnTo>
                <a:lnTo>
                  <a:pt x="267462" y="0"/>
                </a:lnTo>
                <a:lnTo>
                  <a:pt x="315538" y="4309"/>
                </a:lnTo>
                <a:lnTo>
                  <a:pt x="360787" y="16734"/>
                </a:lnTo>
                <a:lnTo>
                  <a:pt x="402454" y="36519"/>
                </a:lnTo>
                <a:lnTo>
                  <a:pt x="439783" y="62908"/>
                </a:lnTo>
                <a:lnTo>
                  <a:pt x="472019" y="95145"/>
                </a:lnTo>
                <a:lnTo>
                  <a:pt x="498407" y="132475"/>
                </a:lnTo>
                <a:lnTo>
                  <a:pt x="518190" y="174141"/>
                </a:lnTo>
                <a:lnTo>
                  <a:pt x="530614" y="219389"/>
                </a:lnTo>
                <a:lnTo>
                  <a:pt x="534924" y="267461"/>
                </a:lnTo>
                <a:lnTo>
                  <a:pt x="530614" y="315534"/>
                </a:lnTo>
                <a:lnTo>
                  <a:pt x="518190" y="360782"/>
                </a:lnTo>
                <a:lnTo>
                  <a:pt x="498407" y="402448"/>
                </a:lnTo>
                <a:lnTo>
                  <a:pt x="472019" y="439778"/>
                </a:lnTo>
                <a:lnTo>
                  <a:pt x="439783" y="472015"/>
                </a:lnTo>
                <a:lnTo>
                  <a:pt x="402454" y="498404"/>
                </a:lnTo>
                <a:lnTo>
                  <a:pt x="360787" y="518189"/>
                </a:lnTo>
                <a:lnTo>
                  <a:pt x="315538" y="530614"/>
                </a:lnTo>
                <a:lnTo>
                  <a:pt x="267462" y="534923"/>
                </a:lnTo>
                <a:lnTo>
                  <a:pt x="219385" y="530614"/>
                </a:lnTo>
                <a:lnTo>
                  <a:pt x="174136" y="518189"/>
                </a:lnTo>
                <a:lnTo>
                  <a:pt x="132469" y="498404"/>
                </a:lnTo>
                <a:lnTo>
                  <a:pt x="95140" y="472015"/>
                </a:lnTo>
                <a:lnTo>
                  <a:pt x="62904" y="439778"/>
                </a:lnTo>
                <a:lnTo>
                  <a:pt x="36516" y="402448"/>
                </a:lnTo>
                <a:lnTo>
                  <a:pt x="16733" y="360782"/>
                </a:lnTo>
                <a:lnTo>
                  <a:pt x="4309" y="315534"/>
                </a:lnTo>
                <a:lnTo>
                  <a:pt x="0" y="267461"/>
                </a:lnTo>
                <a:close/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68630" y="5446014"/>
            <a:ext cx="8513445" cy="426720"/>
          </a:xfrm>
          <a:custGeom>
            <a:avLst/>
            <a:gdLst/>
            <a:ahLst/>
            <a:cxnLst/>
            <a:rect l="l" t="t" r="r" b="b"/>
            <a:pathLst>
              <a:path w="8513445" h="426720">
                <a:moveTo>
                  <a:pt x="8513064" y="0"/>
                </a:moveTo>
                <a:lnTo>
                  <a:pt x="0" y="0"/>
                </a:lnTo>
                <a:lnTo>
                  <a:pt x="0" y="426720"/>
                </a:lnTo>
                <a:lnTo>
                  <a:pt x="8513064" y="426720"/>
                </a:lnTo>
                <a:lnTo>
                  <a:pt x="8513064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68630" y="5446014"/>
            <a:ext cx="8513445" cy="426720"/>
          </a:xfrm>
          <a:custGeom>
            <a:avLst/>
            <a:gdLst/>
            <a:ahLst/>
            <a:cxnLst/>
            <a:rect l="l" t="t" r="r" b="b"/>
            <a:pathLst>
              <a:path w="8513445" h="426720">
                <a:moveTo>
                  <a:pt x="0" y="426720"/>
                </a:moveTo>
                <a:lnTo>
                  <a:pt x="8513064" y="426720"/>
                </a:lnTo>
                <a:lnTo>
                  <a:pt x="8513064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7868" y="6341364"/>
            <a:ext cx="3672840" cy="401320"/>
          </a:xfrm>
          <a:custGeom>
            <a:avLst/>
            <a:gdLst/>
            <a:ahLst/>
            <a:cxnLst/>
            <a:rect l="l" t="t" r="r" b="b"/>
            <a:pathLst>
              <a:path w="3672840" h="401320">
                <a:moveTo>
                  <a:pt x="3672839" y="0"/>
                </a:moveTo>
                <a:lnTo>
                  <a:pt x="0" y="0"/>
                </a:lnTo>
                <a:lnTo>
                  <a:pt x="0" y="400812"/>
                </a:lnTo>
                <a:lnTo>
                  <a:pt x="3672839" y="400812"/>
                </a:lnTo>
                <a:lnTo>
                  <a:pt x="3672839" y="0"/>
                </a:lnTo>
                <a:close/>
              </a:path>
            </a:pathLst>
          </a:custGeom>
          <a:solidFill>
            <a:srgbClr val="1A3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18759" y="6341364"/>
            <a:ext cx="3214370" cy="401320"/>
          </a:xfrm>
          <a:custGeom>
            <a:avLst/>
            <a:gdLst/>
            <a:ahLst/>
            <a:cxnLst/>
            <a:rect l="l" t="t" r="r" b="b"/>
            <a:pathLst>
              <a:path w="3214370" h="401320">
                <a:moveTo>
                  <a:pt x="3214116" y="0"/>
                </a:moveTo>
                <a:lnTo>
                  <a:pt x="0" y="0"/>
                </a:lnTo>
                <a:lnTo>
                  <a:pt x="0" y="400812"/>
                </a:lnTo>
                <a:lnTo>
                  <a:pt x="3214116" y="400812"/>
                </a:lnTo>
                <a:lnTo>
                  <a:pt x="3214116" y="0"/>
                </a:lnTo>
                <a:close/>
              </a:path>
            </a:pathLst>
          </a:custGeom>
          <a:solidFill>
            <a:srgbClr val="1A3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39" y="1012316"/>
            <a:ext cx="602805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6F2F9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1673845"/>
            <a:ext cx="8771331" cy="4244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43405" y="6393006"/>
            <a:ext cx="1921510" cy="309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80557" y="6393006"/>
            <a:ext cx="1894204" cy="309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696" y="6166103"/>
            <a:ext cx="3215640" cy="553720"/>
          </a:xfrm>
          <a:prstGeom prst="rect">
            <a:avLst/>
          </a:prstGeom>
          <a:solidFill>
            <a:srgbClr val="1A3884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8-800-300-00-55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8552" y="6320028"/>
            <a:ext cx="3214370" cy="399415"/>
          </a:xfrm>
          <a:prstGeom prst="rect">
            <a:avLst/>
          </a:prstGeom>
          <a:solidFill>
            <a:srgbClr val="1A3884"/>
          </a:solidFill>
        </p:spPr>
        <p:txBody>
          <a:bodyPr vert="horz" wrap="square" lIns="0" tIns="39370" rIns="0" bIns="0" rtlCol="0">
            <a:spAutoFit/>
          </a:bodyPr>
          <a:lstStyle/>
          <a:p>
            <a:pPr marL="675005">
              <a:lnSpc>
                <a:spcPct val="100000"/>
              </a:lnSpc>
              <a:spcBef>
                <a:spcPts val="310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8-951-111-17-58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0371" y="2060448"/>
            <a:ext cx="4464050" cy="1440180"/>
          </a:xfrm>
          <a:custGeom>
            <a:avLst/>
            <a:gdLst/>
            <a:ahLst/>
            <a:cxnLst/>
            <a:rect l="l" t="t" r="r" b="b"/>
            <a:pathLst>
              <a:path w="4464050" h="1440179">
                <a:moveTo>
                  <a:pt x="4463796" y="0"/>
                </a:moveTo>
                <a:lnTo>
                  <a:pt x="0" y="0"/>
                </a:lnTo>
                <a:lnTo>
                  <a:pt x="0" y="1440179"/>
                </a:lnTo>
                <a:lnTo>
                  <a:pt x="4463796" y="1440179"/>
                </a:lnTo>
                <a:lnTo>
                  <a:pt x="4463796" y="0"/>
                </a:lnTo>
                <a:close/>
              </a:path>
            </a:pathLst>
          </a:custGeom>
          <a:solidFill>
            <a:srgbClr val="1B38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7178" y="1890522"/>
            <a:ext cx="4304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02.03.01 </a:t>
            </a:r>
            <a:r>
              <a:rPr sz="2800" b="1" spc="-10" dirty="0">
                <a:solidFill>
                  <a:srgbClr val="FFFFFF"/>
                </a:solidFill>
                <a:latin typeface="Tahoma"/>
                <a:cs typeface="Tahoma"/>
              </a:rPr>
              <a:t>Математика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40"/>
              </a:spcBef>
            </a:pPr>
            <a:r>
              <a:rPr spc="-10" dirty="0"/>
              <a:t>компьютерные</a:t>
            </a:r>
            <a:r>
              <a:rPr spc="-20" dirty="0"/>
              <a:t> </a:t>
            </a:r>
            <a:r>
              <a:rPr spc="-5" dirty="0"/>
              <a:t>науки</a:t>
            </a:r>
          </a:p>
          <a:p>
            <a:pPr marL="12700" marR="71755" algn="just">
              <a:lnSpc>
                <a:spcPct val="100000"/>
              </a:lnSpc>
              <a:spcBef>
                <a:spcPts val="605"/>
              </a:spcBef>
            </a:pPr>
            <a:r>
              <a:rPr sz="1800" spc="-5" dirty="0"/>
              <a:t>Компьютерное </a:t>
            </a:r>
            <a:r>
              <a:rPr sz="1800" dirty="0"/>
              <a:t>моделирование в  </a:t>
            </a:r>
            <a:r>
              <a:rPr sz="1800" spc="-5" dirty="0"/>
              <a:t>инженерном </a:t>
            </a:r>
            <a:r>
              <a:rPr sz="1800" dirty="0"/>
              <a:t>и </a:t>
            </a:r>
            <a:r>
              <a:rPr sz="1800" spc="-5" dirty="0"/>
              <a:t>технологическом  проектировании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02.03.01 Математика </a:t>
            </a:r>
            <a:r>
              <a:rPr dirty="0"/>
              <a:t>и </a:t>
            </a:r>
            <a:r>
              <a:rPr spc="-5" dirty="0"/>
              <a:t>компьютерные</a:t>
            </a:r>
            <a:r>
              <a:rPr spc="-50" dirty="0"/>
              <a:t> </a:t>
            </a:r>
            <a:r>
              <a:rPr spc="-5" dirty="0"/>
              <a:t>науки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320774"/>
            <a:ext cx="8747760" cy="3985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95"/>
              </a:spcBef>
            </a:pPr>
            <a:r>
              <a:rPr sz="1400" b="1" spc="-5" dirty="0">
                <a:solidFill>
                  <a:srgbClr val="1A3884"/>
                </a:solidFill>
                <a:latin typeface="Tahoma"/>
                <a:cs typeface="Tahoma"/>
              </a:rPr>
              <a:t>Профиль: Компьютерное моделирование </a:t>
            </a:r>
            <a:r>
              <a:rPr sz="1400" b="1" dirty="0">
                <a:solidFill>
                  <a:srgbClr val="1A3884"/>
                </a:solidFill>
                <a:latin typeface="Tahoma"/>
                <a:cs typeface="Tahoma"/>
              </a:rPr>
              <a:t>в </a:t>
            </a:r>
            <a:r>
              <a:rPr sz="1400" b="1" spc="-5" dirty="0">
                <a:solidFill>
                  <a:srgbClr val="1A3884"/>
                </a:solidFill>
                <a:latin typeface="Tahoma"/>
                <a:cs typeface="Tahoma"/>
              </a:rPr>
              <a:t>инженерном </a:t>
            </a:r>
            <a:r>
              <a:rPr sz="1400" b="1" dirty="0">
                <a:solidFill>
                  <a:srgbClr val="1A3884"/>
                </a:solidFill>
                <a:latin typeface="Tahoma"/>
                <a:cs typeface="Tahoma"/>
              </a:rPr>
              <a:t>и </a:t>
            </a:r>
            <a:r>
              <a:rPr sz="1400" b="1" spc="-5" dirty="0">
                <a:solidFill>
                  <a:srgbClr val="1A3884"/>
                </a:solidFill>
                <a:latin typeface="Tahoma"/>
                <a:cs typeface="Tahoma"/>
              </a:rPr>
              <a:t>технологическом </a:t>
            </a:r>
            <a:r>
              <a:rPr sz="1400" b="1" dirty="0">
                <a:solidFill>
                  <a:srgbClr val="1A3884"/>
                </a:solidFill>
                <a:latin typeface="Tahoma"/>
                <a:cs typeface="Tahoma"/>
              </a:rPr>
              <a:t>проектировании  Выпускающая кафедра: </a:t>
            </a:r>
            <a:r>
              <a:rPr sz="1400" b="1" spc="-5" dirty="0">
                <a:solidFill>
                  <a:srgbClr val="1A3884"/>
                </a:solidFill>
                <a:latin typeface="Tahoma"/>
                <a:cs typeface="Tahoma"/>
              </a:rPr>
              <a:t>Математическое </a:t>
            </a:r>
            <a:r>
              <a:rPr sz="1400" b="1" dirty="0">
                <a:solidFill>
                  <a:srgbClr val="1A3884"/>
                </a:solidFill>
                <a:latin typeface="Tahoma"/>
                <a:cs typeface="Tahoma"/>
              </a:rPr>
              <a:t>и компьютерное</a:t>
            </a:r>
            <a:r>
              <a:rPr sz="1400" b="1" spc="-105" dirty="0">
                <a:solidFill>
                  <a:srgbClr val="1A3884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1A3884"/>
                </a:solidFill>
                <a:latin typeface="Tahoma"/>
                <a:cs typeface="Tahoma"/>
              </a:rPr>
              <a:t>моделирование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00" b="1" spc="-15" dirty="0">
                <a:solidFill>
                  <a:srgbClr val="1A3884"/>
                </a:solidFill>
                <a:latin typeface="Arial"/>
                <a:cs typeface="Arial"/>
              </a:rPr>
              <a:t>Возможность </a:t>
            </a:r>
            <a:r>
              <a:rPr sz="1400" b="1" spc="-10" dirty="0">
                <a:solidFill>
                  <a:srgbClr val="1A3884"/>
                </a:solidFill>
                <a:latin typeface="Arial"/>
                <a:cs typeface="Arial"/>
              </a:rPr>
              <a:t>бесплатного обучения: </a:t>
            </a:r>
            <a:r>
              <a:rPr sz="1400" b="1" spc="-5" dirty="0" smtClean="0">
                <a:solidFill>
                  <a:srgbClr val="1A3884"/>
                </a:solidFill>
                <a:latin typeface="Arial"/>
                <a:cs typeface="Arial"/>
              </a:rPr>
              <a:t>2</a:t>
            </a:r>
            <a:r>
              <a:rPr lang="ru-RU" sz="1400" b="1" spc="-5" smtClean="0">
                <a:solidFill>
                  <a:srgbClr val="1A3884"/>
                </a:solidFill>
                <a:latin typeface="Arial"/>
                <a:cs typeface="Arial"/>
              </a:rPr>
              <a:t>5</a:t>
            </a:r>
            <a:r>
              <a:rPr sz="1400" b="1" spc="-5" smtClean="0">
                <a:solidFill>
                  <a:srgbClr val="1A388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3884"/>
                </a:solidFill>
                <a:latin typeface="Arial"/>
                <a:cs typeface="Arial"/>
              </a:rPr>
              <a:t>бюджетных</a:t>
            </a:r>
            <a:r>
              <a:rPr sz="1400" b="1" spc="55" dirty="0">
                <a:solidFill>
                  <a:srgbClr val="1A388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3884"/>
                </a:solidFill>
                <a:latin typeface="Arial"/>
                <a:cs typeface="Arial"/>
              </a:rPr>
              <a:t>мест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 marL="12700" marR="504190">
              <a:lnSpc>
                <a:spcPct val="100000"/>
              </a:lnSpc>
            </a:pP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Кафедра </a:t>
            </a:r>
            <a:r>
              <a:rPr sz="1600" b="1" spc="-15" dirty="0">
                <a:solidFill>
                  <a:srgbClr val="6F2F9F"/>
                </a:solidFill>
                <a:latin typeface="Arial"/>
                <a:cs typeface="Arial"/>
              </a:rPr>
              <a:t>«Математическое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и </a:t>
            </a:r>
            <a:r>
              <a:rPr sz="1600" b="1" spc="-15" dirty="0">
                <a:solidFill>
                  <a:srgbClr val="6F2F9F"/>
                </a:solidFill>
                <a:latin typeface="Arial"/>
                <a:cs typeface="Arial"/>
              </a:rPr>
              <a:t>компьютерное моделирвоание» </a:t>
            </a:r>
            <a:r>
              <a:rPr sz="1600" b="1" spc="-20" dirty="0">
                <a:solidFill>
                  <a:srgbClr val="093997"/>
                </a:solidFill>
                <a:latin typeface="Arial"/>
                <a:cs typeface="Arial"/>
              </a:rPr>
              <a:t>является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одной </a:t>
            </a:r>
            <a:r>
              <a:rPr sz="1600" b="1" spc="-5" dirty="0">
                <a:solidFill>
                  <a:srgbClr val="093997"/>
                </a:solidFill>
                <a:latin typeface="Arial"/>
                <a:cs typeface="Arial"/>
              </a:rPr>
              <a:t>из  </a:t>
            </a:r>
            <a:r>
              <a:rPr sz="1600" b="1" dirty="0">
                <a:solidFill>
                  <a:srgbClr val="093997"/>
                </a:solidFill>
                <a:latin typeface="Arial"/>
                <a:cs typeface="Arial"/>
              </a:rPr>
              <a:t>самых </a:t>
            </a:r>
            <a:r>
              <a:rPr sz="1600" b="1" spc="-25" dirty="0">
                <a:solidFill>
                  <a:srgbClr val="093997"/>
                </a:solidFill>
                <a:latin typeface="Arial"/>
                <a:cs typeface="Arial"/>
              </a:rPr>
              <a:t>молодых </a:t>
            </a:r>
            <a:r>
              <a:rPr sz="1600" b="1" spc="-5" dirty="0">
                <a:solidFill>
                  <a:srgbClr val="093997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амбициозных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кафедр </a:t>
            </a:r>
            <a:r>
              <a:rPr sz="1600" b="1" spc="-50" dirty="0">
                <a:solidFill>
                  <a:srgbClr val="093997"/>
                </a:solidFill>
                <a:latin typeface="Arial"/>
                <a:cs typeface="Arial"/>
              </a:rPr>
              <a:t>ЮУрГУ.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Основное преимущество:  преподаватели-практики, </a:t>
            </a:r>
            <a:r>
              <a:rPr sz="1600" b="1" spc="-25" dirty="0">
                <a:solidFill>
                  <a:srgbClr val="093997"/>
                </a:solidFill>
                <a:latin typeface="Arial"/>
                <a:cs typeface="Arial"/>
              </a:rPr>
              <a:t>поэтому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во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время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занятий </a:t>
            </a:r>
            <a:r>
              <a:rPr sz="1600" b="1" spc="-5" dirty="0">
                <a:solidFill>
                  <a:srgbClr val="093997"/>
                </a:solidFill>
                <a:latin typeface="Arial"/>
                <a:cs typeface="Arial"/>
              </a:rPr>
              <a:t>акцент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делается</a:t>
            </a:r>
            <a:r>
              <a:rPr sz="1600" b="1" spc="340" dirty="0">
                <a:solidFill>
                  <a:srgbClr val="09399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93997"/>
                </a:solidFill>
                <a:latin typeface="Arial"/>
                <a:cs typeface="Arial"/>
              </a:rPr>
              <a:t>на</a:t>
            </a:r>
            <a:endParaRPr sz="1600" dirty="0">
              <a:latin typeface="Arial"/>
              <a:cs typeface="Arial"/>
            </a:endParaRPr>
          </a:p>
          <a:p>
            <a:pPr marL="12700" marR="799465">
              <a:lnSpc>
                <a:spcPct val="100000"/>
              </a:lnSpc>
            </a:pP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практическое применение </a:t>
            </a:r>
            <a:r>
              <a:rPr sz="1600" b="1" spc="-20" dirty="0">
                <a:solidFill>
                  <a:srgbClr val="093997"/>
                </a:solidFill>
                <a:latin typeface="Arial"/>
                <a:cs typeface="Arial"/>
              </a:rPr>
              <a:t>получаемых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знаний.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Студенты </a:t>
            </a:r>
            <a:r>
              <a:rPr sz="1600" b="1" spc="-5" dirty="0">
                <a:solidFill>
                  <a:srgbClr val="093997"/>
                </a:solidFill>
                <a:latin typeface="Arial"/>
                <a:cs typeface="Arial"/>
              </a:rPr>
              <a:t>и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преподаватели 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кафедры </a:t>
            </a:r>
            <a:r>
              <a:rPr sz="1600" b="1" spc="-20" dirty="0">
                <a:solidFill>
                  <a:srgbClr val="093997"/>
                </a:solidFill>
                <a:latin typeface="Arial"/>
                <a:cs typeface="Arial"/>
              </a:rPr>
              <a:t>постоянно используют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технологические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инновации для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достижения  нового </a:t>
            </a:r>
            <a:r>
              <a:rPr sz="1600" b="1" spc="-20" dirty="0">
                <a:solidFill>
                  <a:srgbClr val="093997"/>
                </a:solidFill>
                <a:latin typeface="Arial"/>
                <a:cs typeface="Arial"/>
              </a:rPr>
              <a:t>качества учебного</a:t>
            </a:r>
            <a:r>
              <a:rPr sz="1600" b="1" spc="135" dirty="0">
                <a:solidFill>
                  <a:srgbClr val="09399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процесса.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15" dirty="0">
                <a:solidFill>
                  <a:srgbClr val="6F2F9F"/>
                </a:solidFill>
                <a:latin typeface="Arial"/>
                <a:cs typeface="Arial"/>
              </a:rPr>
              <a:t>Выпускник </a:t>
            </a:r>
            <a:r>
              <a:rPr sz="1600" b="1" spc="-20" dirty="0">
                <a:solidFill>
                  <a:srgbClr val="6F2F9F"/>
                </a:solidFill>
                <a:latin typeface="Arial"/>
                <a:cs typeface="Arial"/>
              </a:rPr>
              <a:t>получает </a:t>
            </a:r>
            <a:r>
              <a:rPr sz="1600" b="1" spc="-25" dirty="0">
                <a:solidFill>
                  <a:srgbClr val="093997"/>
                </a:solidFill>
                <a:latin typeface="Arial"/>
                <a:cs typeface="Arial"/>
              </a:rPr>
              <a:t>углубленную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подготовку </a:t>
            </a:r>
            <a:r>
              <a:rPr sz="1600" b="1" spc="-5" dirty="0">
                <a:solidFill>
                  <a:srgbClr val="093997"/>
                </a:solidFill>
                <a:latin typeface="Arial"/>
                <a:cs typeface="Arial"/>
              </a:rPr>
              <a:t>по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инженерной</a:t>
            </a:r>
            <a:r>
              <a:rPr sz="1600" b="1" spc="320" dirty="0">
                <a:solidFill>
                  <a:srgbClr val="093997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математике,</a:t>
            </a:r>
            <a:endParaRPr sz="1600" dirty="0">
              <a:latin typeface="Arial"/>
              <a:cs typeface="Arial"/>
            </a:endParaRPr>
          </a:p>
          <a:p>
            <a:pPr marL="12700" marR="207010">
              <a:lnSpc>
                <a:spcPct val="100000"/>
              </a:lnSpc>
            </a:pP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обеспечивающей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программную реализацию численных </a:t>
            </a:r>
            <a:r>
              <a:rPr sz="1600" b="1" spc="-20" dirty="0">
                <a:solidFill>
                  <a:srgbClr val="093997"/>
                </a:solidFill>
                <a:latin typeface="Arial"/>
                <a:cs typeface="Arial"/>
              </a:rPr>
              <a:t>методов </a:t>
            </a:r>
            <a:r>
              <a:rPr sz="1600" b="1" spc="-15" dirty="0">
                <a:solidFill>
                  <a:srgbClr val="093997"/>
                </a:solidFill>
                <a:latin typeface="Arial"/>
                <a:cs typeface="Arial"/>
              </a:rPr>
              <a:t>решения сложных  </a:t>
            </a:r>
            <a:r>
              <a:rPr sz="1600" b="1" spc="-10" dirty="0">
                <a:solidFill>
                  <a:srgbClr val="093997"/>
                </a:solidFill>
                <a:latin typeface="Arial"/>
                <a:cs typeface="Arial"/>
              </a:rPr>
              <a:t>инженерных</a:t>
            </a:r>
            <a:r>
              <a:rPr sz="1600" b="1" spc="15" dirty="0">
                <a:solidFill>
                  <a:srgbClr val="093997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93997"/>
                </a:solidFill>
                <a:latin typeface="Arial"/>
                <a:cs typeface="Arial"/>
              </a:rPr>
              <a:t>задач.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008380"/>
            <a:ext cx="64331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Компьютерное </a:t>
            </a:r>
            <a:r>
              <a:rPr dirty="0"/>
              <a:t>моделирование в </a:t>
            </a:r>
            <a:r>
              <a:rPr spc="-5" dirty="0"/>
              <a:t>инженерном </a:t>
            </a:r>
            <a:r>
              <a:rPr dirty="0"/>
              <a:t>и  </a:t>
            </a:r>
            <a:r>
              <a:rPr spc="-5" dirty="0"/>
              <a:t>технологическом</a:t>
            </a:r>
            <a:r>
              <a:rPr spc="-20" dirty="0"/>
              <a:t> </a:t>
            </a:r>
            <a:r>
              <a:rPr spc="-5" dirty="0"/>
              <a:t>проектировании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9026" y="2107501"/>
            <a:ext cx="8806180" cy="3896360"/>
            <a:chOff x="189026" y="2107501"/>
            <a:chExt cx="8806180" cy="3896360"/>
          </a:xfrm>
        </p:grpSpPr>
        <p:sp>
          <p:nvSpPr>
            <p:cNvPr id="4" name="object 4"/>
            <p:cNvSpPr/>
            <p:nvPr/>
          </p:nvSpPr>
          <p:spPr>
            <a:xfrm>
              <a:off x="202044" y="2120519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4" h="3870325">
                  <a:moveTo>
                    <a:pt x="15290" y="0"/>
                  </a:moveTo>
                  <a:lnTo>
                    <a:pt x="49034" y="34327"/>
                  </a:lnTo>
                  <a:lnTo>
                    <a:pt x="82052" y="69096"/>
                  </a:lnTo>
                  <a:lnTo>
                    <a:pt x="114344" y="104296"/>
                  </a:lnTo>
                  <a:lnTo>
                    <a:pt x="145911" y="139918"/>
                  </a:lnTo>
                  <a:lnTo>
                    <a:pt x="176751" y="175953"/>
                  </a:lnTo>
                  <a:lnTo>
                    <a:pt x="206867" y="212391"/>
                  </a:lnTo>
                  <a:lnTo>
                    <a:pt x="236256" y="249222"/>
                  </a:lnTo>
                  <a:lnTo>
                    <a:pt x="264920" y="286437"/>
                  </a:lnTo>
                  <a:lnTo>
                    <a:pt x="292858" y="324026"/>
                  </a:lnTo>
                  <a:lnTo>
                    <a:pt x="320071" y="361979"/>
                  </a:lnTo>
                  <a:lnTo>
                    <a:pt x="346558" y="400287"/>
                  </a:lnTo>
                  <a:lnTo>
                    <a:pt x="372319" y="438941"/>
                  </a:lnTo>
                  <a:lnTo>
                    <a:pt x="397354" y="477930"/>
                  </a:lnTo>
                  <a:lnTo>
                    <a:pt x="421664" y="517246"/>
                  </a:lnTo>
                  <a:lnTo>
                    <a:pt x="445249" y="556878"/>
                  </a:lnTo>
                  <a:lnTo>
                    <a:pt x="468107" y="596817"/>
                  </a:lnTo>
                  <a:lnTo>
                    <a:pt x="490240" y="637054"/>
                  </a:lnTo>
                  <a:lnTo>
                    <a:pt x="511647" y="677578"/>
                  </a:lnTo>
                  <a:lnTo>
                    <a:pt x="532329" y="718380"/>
                  </a:lnTo>
                  <a:lnTo>
                    <a:pt x="552285" y="759451"/>
                  </a:lnTo>
                  <a:lnTo>
                    <a:pt x="571515" y="800781"/>
                  </a:lnTo>
                  <a:lnTo>
                    <a:pt x="590019" y="842361"/>
                  </a:lnTo>
                  <a:lnTo>
                    <a:pt x="607798" y="884180"/>
                  </a:lnTo>
                  <a:lnTo>
                    <a:pt x="624851" y="926230"/>
                  </a:lnTo>
                  <a:lnTo>
                    <a:pt x="641179" y="968500"/>
                  </a:lnTo>
                  <a:lnTo>
                    <a:pt x="656781" y="1010981"/>
                  </a:lnTo>
                  <a:lnTo>
                    <a:pt x="671657" y="1053664"/>
                  </a:lnTo>
                  <a:lnTo>
                    <a:pt x="685807" y="1096538"/>
                  </a:lnTo>
                  <a:lnTo>
                    <a:pt x="699232" y="1139595"/>
                  </a:lnTo>
                  <a:lnTo>
                    <a:pt x="711931" y="1182824"/>
                  </a:lnTo>
                  <a:lnTo>
                    <a:pt x="723905" y="1226217"/>
                  </a:lnTo>
                  <a:lnTo>
                    <a:pt x="735153" y="1269763"/>
                  </a:lnTo>
                  <a:lnTo>
                    <a:pt x="745675" y="1313453"/>
                  </a:lnTo>
                  <a:lnTo>
                    <a:pt x="755472" y="1357277"/>
                  </a:lnTo>
                  <a:lnTo>
                    <a:pt x="764542" y="1401226"/>
                  </a:lnTo>
                  <a:lnTo>
                    <a:pt x="772888" y="1445290"/>
                  </a:lnTo>
                  <a:lnTo>
                    <a:pt x="780507" y="1489460"/>
                  </a:lnTo>
                  <a:lnTo>
                    <a:pt x="787401" y="1533725"/>
                  </a:lnTo>
                  <a:lnTo>
                    <a:pt x="793569" y="1578077"/>
                  </a:lnTo>
                  <a:lnTo>
                    <a:pt x="799012" y="1622506"/>
                  </a:lnTo>
                  <a:lnTo>
                    <a:pt x="803728" y="1667001"/>
                  </a:lnTo>
                  <a:lnTo>
                    <a:pt x="807720" y="1711555"/>
                  </a:lnTo>
                  <a:lnTo>
                    <a:pt x="810985" y="1756156"/>
                  </a:lnTo>
                  <a:lnTo>
                    <a:pt x="813525" y="1800796"/>
                  </a:lnTo>
                  <a:lnTo>
                    <a:pt x="815339" y="1845464"/>
                  </a:lnTo>
                  <a:lnTo>
                    <a:pt x="816428" y="1890152"/>
                  </a:lnTo>
                  <a:lnTo>
                    <a:pt x="816790" y="1934849"/>
                  </a:lnTo>
                  <a:lnTo>
                    <a:pt x="816428" y="1979547"/>
                  </a:lnTo>
                  <a:lnTo>
                    <a:pt x="815339" y="2024234"/>
                  </a:lnTo>
                  <a:lnTo>
                    <a:pt x="813525" y="2068903"/>
                  </a:lnTo>
                  <a:lnTo>
                    <a:pt x="810985" y="2113543"/>
                  </a:lnTo>
                  <a:lnTo>
                    <a:pt x="807720" y="2158144"/>
                  </a:lnTo>
                  <a:lnTo>
                    <a:pt x="803728" y="2202698"/>
                  </a:lnTo>
                  <a:lnTo>
                    <a:pt x="799012" y="2247194"/>
                  </a:lnTo>
                  <a:lnTo>
                    <a:pt x="793569" y="2291622"/>
                  </a:lnTo>
                  <a:lnTo>
                    <a:pt x="787401" y="2335974"/>
                  </a:lnTo>
                  <a:lnTo>
                    <a:pt x="780507" y="2380240"/>
                  </a:lnTo>
                  <a:lnTo>
                    <a:pt x="772888" y="2424410"/>
                  </a:lnTo>
                  <a:lnTo>
                    <a:pt x="764542" y="2468474"/>
                  </a:lnTo>
                  <a:lnTo>
                    <a:pt x="755472" y="2512424"/>
                  </a:lnTo>
                  <a:lnTo>
                    <a:pt x="745675" y="2556248"/>
                  </a:lnTo>
                  <a:lnTo>
                    <a:pt x="735153" y="2599939"/>
                  </a:lnTo>
                  <a:lnTo>
                    <a:pt x="723905" y="2643485"/>
                  </a:lnTo>
                  <a:lnTo>
                    <a:pt x="711931" y="2686878"/>
                  </a:lnTo>
                  <a:lnTo>
                    <a:pt x="699232" y="2730108"/>
                  </a:lnTo>
                  <a:lnTo>
                    <a:pt x="685807" y="2773165"/>
                  </a:lnTo>
                  <a:lnTo>
                    <a:pt x="671657" y="2816040"/>
                  </a:lnTo>
                  <a:lnTo>
                    <a:pt x="656781" y="2858723"/>
                  </a:lnTo>
                  <a:lnTo>
                    <a:pt x="641179" y="2901205"/>
                  </a:lnTo>
                  <a:lnTo>
                    <a:pt x="624851" y="2943476"/>
                  </a:lnTo>
                  <a:lnTo>
                    <a:pt x="607798" y="2985526"/>
                  </a:lnTo>
                  <a:lnTo>
                    <a:pt x="590019" y="3027346"/>
                  </a:lnTo>
                  <a:lnTo>
                    <a:pt x="571515" y="3068926"/>
                  </a:lnTo>
                  <a:lnTo>
                    <a:pt x="552285" y="3110257"/>
                  </a:lnTo>
                  <a:lnTo>
                    <a:pt x="532329" y="3151328"/>
                  </a:lnTo>
                  <a:lnTo>
                    <a:pt x="511647" y="3192132"/>
                  </a:lnTo>
                  <a:lnTo>
                    <a:pt x="490240" y="3232657"/>
                  </a:lnTo>
                  <a:lnTo>
                    <a:pt x="468107" y="3272894"/>
                  </a:lnTo>
                  <a:lnTo>
                    <a:pt x="445249" y="3312834"/>
                  </a:lnTo>
                  <a:lnTo>
                    <a:pt x="421664" y="3352467"/>
                  </a:lnTo>
                  <a:lnTo>
                    <a:pt x="397354" y="3391783"/>
                  </a:lnTo>
                  <a:lnTo>
                    <a:pt x="372319" y="3430773"/>
                  </a:lnTo>
                  <a:lnTo>
                    <a:pt x="346558" y="3469428"/>
                  </a:lnTo>
                  <a:lnTo>
                    <a:pt x="320071" y="3507737"/>
                  </a:lnTo>
                  <a:lnTo>
                    <a:pt x="292858" y="3545692"/>
                  </a:lnTo>
                  <a:lnTo>
                    <a:pt x="264920" y="3583282"/>
                  </a:lnTo>
                  <a:lnTo>
                    <a:pt x="236256" y="3620497"/>
                  </a:lnTo>
                  <a:lnTo>
                    <a:pt x="206867" y="3657329"/>
                  </a:lnTo>
                  <a:lnTo>
                    <a:pt x="176751" y="3693768"/>
                  </a:lnTo>
                  <a:lnTo>
                    <a:pt x="145911" y="3729804"/>
                  </a:lnTo>
                  <a:lnTo>
                    <a:pt x="114344" y="3765428"/>
                  </a:lnTo>
                  <a:lnTo>
                    <a:pt x="82052" y="3800629"/>
                  </a:lnTo>
                  <a:lnTo>
                    <a:pt x="49034" y="3835399"/>
                  </a:lnTo>
                  <a:lnTo>
                    <a:pt x="15290" y="3869728"/>
                  </a:lnTo>
                  <a:lnTo>
                    <a:pt x="0" y="3854437"/>
                  </a:lnTo>
                  <a:lnTo>
                    <a:pt x="33831" y="3820011"/>
                  </a:lnTo>
                  <a:lnTo>
                    <a:pt x="66927" y="3785137"/>
                  </a:lnTo>
                  <a:lnTo>
                    <a:pt x="99287" y="3749827"/>
                  </a:lnTo>
                  <a:lnTo>
                    <a:pt x="130912" y="3714088"/>
                  </a:lnTo>
                  <a:lnTo>
                    <a:pt x="161801" y="3677933"/>
                  </a:lnTo>
                  <a:lnTo>
                    <a:pt x="191955" y="3641369"/>
                  </a:lnTo>
                  <a:lnTo>
                    <a:pt x="221374" y="3604408"/>
                  </a:lnTo>
                  <a:lnTo>
                    <a:pt x="250057" y="3567058"/>
                  </a:lnTo>
                  <a:lnTo>
                    <a:pt x="278005" y="3529331"/>
                  </a:lnTo>
                  <a:lnTo>
                    <a:pt x="305217" y="3491234"/>
                  </a:lnTo>
                  <a:lnTo>
                    <a:pt x="331694" y="3452779"/>
                  </a:lnTo>
                  <a:lnTo>
                    <a:pt x="357435" y="3413976"/>
                  </a:lnTo>
                  <a:lnTo>
                    <a:pt x="382441" y="3374833"/>
                  </a:lnTo>
                  <a:lnTo>
                    <a:pt x="406711" y="3335361"/>
                  </a:lnTo>
                  <a:lnTo>
                    <a:pt x="430246" y="3295570"/>
                  </a:lnTo>
                  <a:lnTo>
                    <a:pt x="453045" y="3255469"/>
                  </a:lnTo>
                  <a:lnTo>
                    <a:pt x="475109" y="3215068"/>
                  </a:lnTo>
                  <a:lnTo>
                    <a:pt x="496437" y="3174378"/>
                  </a:lnTo>
                  <a:lnTo>
                    <a:pt x="517030" y="3133408"/>
                  </a:lnTo>
                  <a:lnTo>
                    <a:pt x="536888" y="3092167"/>
                  </a:lnTo>
                  <a:lnTo>
                    <a:pt x="556010" y="3050666"/>
                  </a:lnTo>
                  <a:lnTo>
                    <a:pt x="574396" y="3008914"/>
                  </a:lnTo>
                  <a:lnTo>
                    <a:pt x="592048" y="2966922"/>
                  </a:lnTo>
                  <a:lnTo>
                    <a:pt x="608963" y="2924699"/>
                  </a:lnTo>
                  <a:lnTo>
                    <a:pt x="625143" y="2882254"/>
                  </a:lnTo>
                  <a:lnTo>
                    <a:pt x="640588" y="2839599"/>
                  </a:lnTo>
                  <a:lnTo>
                    <a:pt x="655297" y="2796742"/>
                  </a:lnTo>
                  <a:lnTo>
                    <a:pt x="669271" y="2753693"/>
                  </a:lnTo>
                  <a:lnTo>
                    <a:pt x="682510" y="2710463"/>
                  </a:lnTo>
                  <a:lnTo>
                    <a:pt x="695012" y="2667060"/>
                  </a:lnTo>
                  <a:lnTo>
                    <a:pt x="706780" y="2623496"/>
                  </a:lnTo>
                  <a:lnTo>
                    <a:pt x="717812" y="2579779"/>
                  </a:lnTo>
                  <a:lnTo>
                    <a:pt x="728108" y="2535920"/>
                  </a:lnTo>
                  <a:lnTo>
                    <a:pt x="737669" y="2491928"/>
                  </a:lnTo>
                  <a:lnTo>
                    <a:pt x="746495" y="2447813"/>
                  </a:lnTo>
                  <a:lnTo>
                    <a:pt x="754585" y="2403585"/>
                  </a:lnTo>
                  <a:lnTo>
                    <a:pt x="761940" y="2359254"/>
                  </a:lnTo>
                  <a:lnTo>
                    <a:pt x="768559" y="2314830"/>
                  </a:lnTo>
                  <a:lnTo>
                    <a:pt x="774443" y="2270322"/>
                  </a:lnTo>
                  <a:lnTo>
                    <a:pt x="779591" y="2225741"/>
                  </a:lnTo>
                  <a:lnTo>
                    <a:pt x="784004" y="2181095"/>
                  </a:lnTo>
                  <a:lnTo>
                    <a:pt x="787681" y="2136396"/>
                  </a:lnTo>
                  <a:lnTo>
                    <a:pt x="790623" y="2091652"/>
                  </a:lnTo>
                  <a:lnTo>
                    <a:pt x="792829" y="2046874"/>
                  </a:lnTo>
                  <a:lnTo>
                    <a:pt x="794300" y="2002071"/>
                  </a:lnTo>
                  <a:lnTo>
                    <a:pt x="795036" y="1957254"/>
                  </a:lnTo>
                  <a:lnTo>
                    <a:pt x="795036" y="1912432"/>
                  </a:lnTo>
                  <a:lnTo>
                    <a:pt x="794300" y="1867614"/>
                  </a:lnTo>
                  <a:lnTo>
                    <a:pt x="792829" y="1822812"/>
                  </a:lnTo>
                  <a:lnTo>
                    <a:pt x="790623" y="1778034"/>
                  </a:lnTo>
                  <a:lnTo>
                    <a:pt x="787681" y="1733290"/>
                  </a:lnTo>
                  <a:lnTo>
                    <a:pt x="784004" y="1688590"/>
                  </a:lnTo>
                  <a:lnTo>
                    <a:pt x="779591" y="1643945"/>
                  </a:lnTo>
                  <a:lnTo>
                    <a:pt x="774443" y="1599363"/>
                  </a:lnTo>
                  <a:lnTo>
                    <a:pt x="768559" y="1554855"/>
                  </a:lnTo>
                  <a:lnTo>
                    <a:pt x="761940" y="1510431"/>
                  </a:lnTo>
                  <a:lnTo>
                    <a:pt x="754585" y="1466100"/>
                  </a:lnTo>
                  <a:lnTo>
                    <a:pt x="746495" y="1421872"/>
                  </a:lnTo>
                  <a:lnTo>
                    <a:pt x="737669" y="1377757"/>
                  </a:lnTo>
                  <a:lnTo>
                    <a:pt x="728108" y="1333765"/>
                  </a:lnTo>
                  <a:lnTo>
                    <a:pt x="717812" y="1289906"/>
                  </a:lnTo>
                  <a:lnTo>
                    <a:pt x="706780" y="1246189"/>
                  </a:lnTo>
                  <a:lnTo>
                    <a:pt x="695012" y="1202624"/>
                  </a:lnTo>
                  <a:lnTo>
                    <a:pt x="682510" y="1159222"/>
                  </a:lnTo>
                  <a:lnTo>
                    <a:pt x="669271" y="1115991"/>
                  </a:lnTo>
                  <a:lnTo>
                    <a:pt x="655297" y="1072942"/>
                  </a:lnTo>
                  <a:lnTo>
                    <a:pt x="640588" y="1030085"/>
                  </a:lnTo>
                  <a:lnTo>
                    <a:pt x="625143" y="987429"/>
                  </a:lnTo>
                  <a:lnTo>
                    <a:pt x="608963" y="944985"/>
                  </a:lnTo>
                  <a:lnTo>
                    <a:pt x="592048" y="902761"/>
                  </a:lnTo>
                  <a:lnTo>
                    <a:pt x="574396" y="860769"/>
                  </a:lnTo>
                  <a:lnTo>
                    <a:pt x="556010" y="819017"/>
                  </a:lnTo>
                  <a:lnTo>
                    <a:pt x="536888" y="777516"/>
                  </a:lnTo>
                  <a:lnTo>
                    <a:pt x="517030" y="736275"/>
                  </a:lnTo>
                  <a:lnTo>
                    <a:pt x="496437" y="695304"/>
                  </a:lnTo>
                  <a:lnTo>
                    <a:pt x="475109" y="654614"/>
                  </a:lnTo>
                  <a:lnTo>
                    <a:pt x="453045" y="614213"/>
                  </a:lnTo>
                  <a:lnTo>
                    <a:pt x="430246" y="574112"/>
                  </a:lnTo>
                  <a:lnTo>
                    <a:pt x="406711" y="534320"/>
                  </a:lnTo>
                  <a:lnTo>
                    <a:pt x="382441" y="494848"/>
                  </a:lnTo>
                  <a:lnTo>
                    <a:pt x="357435" y="455705"/>
                  </a:lnTo>
                  <a:lnTo>
                    <a:pt x="331694" y="416901"/>
                  </a:lnTo>
                  <a:lnTo>
                    <a:pt x="305217" y="378446"/>
                  </a:lnTo>
                  <a:lnTo>
                    <a:pt x="278005" y="340349"/>
                  </a:lnTo>
                  <a:lnTo>
                    <a:pt x="250057" y="302621"/>
                  </a:lnTo>
                  <a:lnTo>
                    <a:pt x="221374" y="265271"/>
                  </a:lnTo>
                  <a:lnTo>
                    <a:pt x="191955" y="228309"/>
                  </a:lnTo>
                  <a:lnTo>
                    <a:pt x="161801" y="191745"/>
                  </a:lnTo>
                  <a:lnTo>
                    <a:pt x="130912" y="155589"/>
                  </a:lnTo>
                  <a:lnTo>
                    <a:pt x="99287" y="119851"/>
                  </a:lnTo>
                  <a:lnTo>
                    <a:pt x="66927" y="84540"/>
                  </a:lnTo>
                  <a:lnTo>
                    <a:pt x="33831" y="49666"/>
                  </a:lnTo>
                  <a:lnTo>
                    <a:pt x="0" y="15239"/>
                  </a:lnTo>
                  <a:lnTo>
                    <a:pt x="15290" y="0"/>
                  </a:lnTo>
                  <a:close/>
                </a:path>
              </a:pathLst>
            </a:custGeom>
            <a:ln w="25908">
              <a:solidFill>
                <a:srgbClr val="2727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5017" y="2277618"/>
              <a:ext cx="8456930" cy="508000"/>
            </a:xfrm>
            <a:custGeom>
              <a:avLst/>
              <a:gdLst/>
              <a:ahLst/>
              <a:cxnLst/>
              <a:rect l="l" t="t" r="r" b="b"/>
              <a:pathLst>
                <a:path w="8456930" h="508000">
                  <a:moveTo>
                    <a:pt x="8456676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8456676" y="507491"/>
                  </a:lnTo>
                  <a:lnTo>
                    <a:pt x="845667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017" y="2277618"/>
              <a:ext cx="8456930" cy="508000"/>
            </a:xfrm>
            <a:custGeom>
              <a:avLst/>
              <a:gdLst/>
              <a:ahLst/>
              <a:cxnLst/>
              <a:rect l="l" t="t" r="r" b="b"/>
              <a:pathLst>
                <a:path w="8456930" h="508000">
                  <a:moveTo>
                    <a:pt x="0" y="507491"/>
                  </a:moveTo>
                  <a:lnTo>
                    <a:pt x="8456676" y="507491"/>
                  </a:lnTo>
                  <a:lnTo>
                    <a:pt x="8456676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6334" y="1743582"/>
            <a:ext cx="7832725" cy="94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Выпускники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профиля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получат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следующие</a:t>
            </a:r>
            <a:r>
              <a:rPr sz="1400" b="1" spc="1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навыки: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741045" marR="5080">
              <a:lnSpc>
                <a:spcPts val="1140"/>
              </a:lnSpc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математического моделирования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процессов и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объектов на базе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стандартных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пакетов автоматизированного  проектирования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исследований;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3484" y="2200592"/>
            <a:ext cx="8801735" cy="1359535"/>
            <a:chOff x="193484" y="2200592"/>
            <a:chExt cx="8801735" cy="1359535"/>
          </a:xfrm>
        </p:grpSpPr>
        <p:sp>
          <p:nvSpPr>
            <p:cNvPr id="9" name="object 9"/>
            <p:cNvSpPr/>
            <p:nvPr/>
          </p:nvSpPr>
          <p:spPr>
            <a:xfrm>
              <a:off x="206501" y="2213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317754" y="0"/>
                  </a:moveTo>
                  <a:lnTo>
                    <a:pt x="270799" y="3444"/>
                  </a:lnTo>
                  <a:lnTo>
                    <a:pt x="225983" y="13451"/>
                  </a:lnTo>
                  <a:lnTo>
                    <a:pt x="183797" y="29529"/>
                  </a:lnTo>
                  <a:lnTo>
                    <a:pt x="144734" y="51186"/>
                  </a:lnTo>
                  <a:lnTo>
                    <a:pt x="109284" y="77931"/>
                  </a:lnTo>
                  <a:lnTo>
                    <a:pt x="77940" y="109274"/>
                  </a:lnTo>
                  <a:lnTo>
                    <a:pt x="51192" y="144723"/>
                  </a:lnTo>
                  <a:lnTo>
                    <a:pt x="29533" y="183786"/>
                  </a:lnTo>
                  <a:lnTo>
                    <a:pt x="13453" y="225973"/>
                  </a:lnTo>
                  <a:lnTo>
                    <a:pt x="3445" y="270793"/>
                  </a:lnTo>
                  <a:lnTo>
                    <a:pt x="0" y="317753"/>
                  </a:lnTo>
                  <a:lnTo>
                    <a:pt x="3445" y="364714"/>
                  </a:lnTo>
                  <a:lnTo>
                    <a:pt x="13453" y="409534"/>
                  </a:lnTo>
                  <a:lnTo>
                    <a:pt x="29533" y="451721"/>
                  </a:lnTo>
                  <a:lnTo>
                    <a:pt x="51192" y="490784"/>
                  </a:lnTo>
                  <a:lnTo>
                    <a:pt x="77940" y="526233"/>
                  </a:lnTo>
                  <a:lnTo>
                    <a:pt x="109284" y="557576"/>
                  </a:lnTo>
                  <a:lnTo>
                    <a:pt x="144734" y="584321"/>
                  </a:lnTo>
                  <a:lnTo>
                    <a:pt x="183797" y="605978"/>
                  </a:lnTo>
                  <a:lnTo>
                    <a:pt x="225983" y="622056"/>
                  </a:lnTo>
                  <a:lnTo>
                    <a:pt x="270799" y="632063"/>
                  </a:lnTo>
                  <a:lnTo>
                    <a:pt x="317754" y="635507"/>
                  </a:lnTo>
                  <a:lnTo>
                    <a:pt x="364708" y="632063"/>
                  </a:lnTo>
                  <a:lnTo>
                    <a:pt x="409524" y="622056"/>
                  </a:lnTo>
                  <a:lnTo>
                    <a:pt x="451710" y="605978"/>
                  </a:lnTo>
                  <a:lnTo>
                    <a:pt x="490773" y="584321"/>
                  </a:lnTo>
                  <a:lnTo>
                    <a:pt x="526223" y="557576"/>
                  </a:lnTo>
                  <a:lnTo>
                    <a:pt x="557567" y="526233"/>
                  </a:lnTo>
                  <a:lnTo>
                    <a:pt x="584315" y="490784"/>
                  </a:lnTo>
                  <a:lnTo>
                    <a:pt x="605974" y="451721"/>
                  </a:lnTo>
                  <a:lnTo>
                    <a:pt x="622054" y="409534"/>
                  </a:lnTo>
                  <a:lnTo>
                    <a:pt x="632062" y="364714"/>
                  </a:lnTo>
                  <a:lnTo>
                    <a:pt x="635507" y="317753"/>
                  </a:lnTo>
                  <a:lnTo>
                    <a:pt x="632062" y="270793"/>
                  </a:lnTo>
                  <a:lnTo>
                    <a:pt x="622054" y="225973"/>
                  </a:lnTo>
                  <a:lnTo>
                    <a:pt x="605974" y="183786"/>
                  </a:lnTo>
                  <a:lnTo>
                    <a:pt x="584315" y="144723"/>
                  </a:lnTo>
                  <a:lnTo>
                    <a:pt x="557567" y="109274"/>
                  </a:lnTo>
                  <a:lnTo>
                    <a:pt x="526223" y="77931"/>
                  </a:lnTo>
                  <a:lnTo>
                    <a:pt x="490773" y="51186"/>
                  </a:lnTo>
                  <a:lnTo>
                    <a:pt x="451710" y="29529"/>
                  </a:lnTo>
                  <a:lnTo>
                    <a:pt x="409524" y="13451"/>
                  </a:lnTo>
                  <a:lnTo>
                    <a:pt x="364708" y="3444"/>
                  </a:lnTo>
                  <a:lnTo>
                    <a:pt x="317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501" y="2213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753"/>
                  </a:moveTo>
                  <a:lnTo>
                    <a:pt x="3445" y="270793"/>
                  </a:lnTo>
                  <a:lnTo>
                    <a:pt x="13453" y="225973"/>
                  </a:lnTo>
                  <a:lnTo>
                    <a:pt x="29533" y="183786"/>
                  </a:lnTo>
                  <a:lnTo>
                    <a:pt x="51192" y="144723"/>
                  </a:lnTo>
                  <a:lnTo>
                    <a:pt x="77940" y="109274"/>
                  </a:lnTo>
                  <a:lnTo>
                    <a:pt x="109284" y="77931"/>
                  </a:lnTo>
                  <a:lnTo>
                    <a:pt x="144734" y="51186"/>
                  </a:lnTo>
                  <a:lnTo>
                    <a:pt x="183797" y="29529"/>
                  </a:lnTo>
                  <a:lnTo>
                    <a:pt x="225983" y="13451"/>
                  </a:lnTo>
                  <a:lnTo>
                    <a:pt x="270799" y="3444"/>
                  </a:lnTo>
                  <a:lnTo>
                    <a:pt x="317754" y="0"/>
                  </a:lnTo>
                  <a:lnTo>
                    <a:pt x="364708" y="3444"/>
                  </a:lnTo>
                  <a:lnTo>
                    <a:pt x="409524" y="13451"/>
                  </a:lnTo>
                  <a:lnTo>
                    <a:pt x="451710" y="29529"/>
                  </a:lnTo>
                  <a:lnTo>
                    <a:pt x="490773" y="51186"/>
                  </a:lnTo>
                  <a:lnTo>
                    <a:pt x="526223" y="77931"/>
                  </a:lnTo>
                  <a:lnTo>
                    <a:pt x="557567" y="109274"/>
                  </a:lnTo>
                  <a:lnTo>
                    <a:pt x="584315" y="144723"/>
                  </a:lnTo>
                  <a:lnTo>
                    <a:pt x="605974" y="183786"/>
                  </a:lnTo>
                  <a:lnTo>
                    <a:pt x="622054" y="225973"/>
                  </a:lnTo>
                  <a:lnTo>
                    <a:pt x="632062" y="270793"/>
                  </a:lnTo>
                  <a:lnTo>
                    <a:pt x="635507" y="317753"/>
                  </a:lnTo>
                  <a:lnTo>
                    <a:pt x="632062" y="364714"/>
                  </a:lnTo>
                  <a:lnTo>
                    <a:pt x="622054" y="409534"/>
                  </a:lnTo>
                  <a:lnTo>
                    <a:pt x="605974" y="451721"/>
                  </a:lnTo>
                  <a:lnTo>
                    <a:pt x="584315" y="490784"/>
                  </a:lnTo>
                  <a:lnTo>
                    <a:pt x="557567" y="526233"/>
                  </a:lnTo>
                  <a:lnTo>
                    <a:pt x="526223" y="557576"/>
                  </a:lnTo>
                  <a:lnTo>
                    <a:pt x="490773" y="584321"/>
                  </a:lnTo>
                  <a:lnTo>
                    <a:pt x="451710" y="605978"/>
                  </a:lnTo>
                  <a:lnTo>
                    <a:pt x="409524" y="622056"/>
                  </a:lnTo>
                  <a:lnTo>
                    <a:pt x="364708" y="632063"/>
                  </a:lnTo>
                  <a:lnTo>
                    <a:pt x="317754" y="635507"/>
                  </a:lnTo>
                  <a:lnTo>
                    <a:pt x="270799" y="632063"/>
                  </a:lnTo>
                  <a:lnTo>
                    <a:pt x="225983" y="622056"/>
                  </a:lnTo>
                  <a:lnTo>
                    <a:pt x="183797" y="605978"/>
                  </a:lnTo>
                  <a:lnTo>
                    <a:pt x="144734" y="584321"/>
                  </a:lnTo>
                  <a:lnTo>
                    <a:pt x="109284" y="557576"/>
                  </a:lnTo>
                  <a:lnTo>
                    <a:pt x="77940" y="526233"/>
                  </a:lnTo>
                  <a:lnTo>
                    <a:pt x="51192" y="490784"/>
                  </a:lnTo>
                  <a:lnTo>
                    <a:pt x="29533" y="451721"/>
                  </a:lnTo>
                  <a:lnTo>
                    <a:pt x="13453" y="409534"/>
                  </a:lnTo>
                  <a:lnTo>
                    <a:pt x="3445" y="364714"/>
                  </a:lnTo>
                  <a:lnTo>
                    <a:pt x="0" y="317753"/>
                  </a:lnTo>
                  <a:close/>
                </a:path>
              </a:pathLst>
            </a:custGeom>
            <a:ln w="25908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253" y="3039617"/>
              <a:ext cx="8092440" cy="508000"/>
            </a:xfrm>
            <a:custGeom>
              <a:avLst/>
              <a:gdLst/>
              <a:ahLst/>
              <a:cxnLst/>
              <a:rect l="l" t="t" r="r" b="b"/>
              <a:pathLst>
                <a:path w="8092440" h="508000">
                  <a:moveTo>
                    <a:pt x="8092440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8092440" y="507491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9253" y="3039617"/>
              <a:ext cx="8092440" cy="508000"/>
            </a:xfrm>
            <a:custGeom>
              <a:avLst/>
              <a:gdLst/>
              <a:ahLst/>
              <a:cxnLst/>
              <a:rect l="l" t="t" r="r" b="b"/>
              <a:pathLst>
                <a:path w="8092440" h="508000">
                  <a:moveTo>
                    <a:pt x="0" y="507491"/>
                  </a:moveTo>
                  <a:lnTo>
                    <a:pt x="8092440" y="507491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79016" y="3182493"/>
            <a:ext cx="326262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отладки наукоёмкого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программного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обеспечения;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7720" y="2962592"/>
            <a:ext cx="8437245" cy="1359535"/>
            <a:chOff x="557720" y="2962592"/>
            <a:chExt cx="8437245" cy="1359535"/>
          </a:xfrm>
        </p:grpSpPr>
        <p:sp>
          <p:nvSpPr>
            <p:cNvPr id="15" name="object 15"/>
            <p:cNvSpPr/>
            <p:nvPr/>
          </p:nvSpPr>
          <p:spPr>
            <a:xfrm>
              <a:off x="570738" y="2975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317753" y="0"/>
                  </a:moveTo>
                  <a:lnTo>
                    <a:pt x="270799" y="3444"/>
                  </a:lnTo>
                  <a:lnTo>
                    <a:pt x="225983" y="13451"/>
                  </a:lnTo>
                  <a:lnTo>
                    <a:pt x="183797" y="29529"/>
                  </a:lnTo>
                  <a:lnTo>
                    <a:pt x="144734" y="51186"/>
                  </a:lnTo>
                  <a:lnTo>
                    <a:pt x="109284" y="77931"/>
                  </a:lnTo>
                  <a:lnTo>
                    <a:pt x="77940" y="109274"/>
                  </a:lnTo>
                  <a:lnTo>
                    <a:pt x="51192" y="144723"/>
                  </a:lnTo>
                  <a:lnTo>
                    <a:pt x="29533" y="183786"/>
                  </a:lnTo>
                  <a:lnTo>
                    <a:pt x="13453" y="225973"/>
                  </a:lnTo>
                  <a:lnTo>
                    <a:pt x="3445" y="270793"/>
                  </a:lnTo>
                  <a:lnTo>
                    <a:pt x="0" y="317753"/>
                  </a:lnTo>
                  <a:lnTo>
                    <a:pt x="3445" y="364714"/>
                  </a:lnTo>
                  <a:lnTo>
                    <a:pt x="13453" y="409534"/>
                  </a:lnTo>
                  <a:lnTo>
                    <a:pt x="29533" y="451721"/>
                  </a:lnTo>
                  <a:lnTo>
                    <a:pt x="51192" y="490784"/>
                  </a:lnTo>
                  <a:lnTo>
                    <a:pt x="77940" y="526233"/>
                  </a:lnTo>
                  <a:lnTo>
                    <a:pt x="109284" y="557576"/>
                  </a:lnTo>
                  <a:lnTo>
                    <a:pt x="144734" y="584321"/>
                  </a:lnTo>
                  <a:lnTo>
                    <a:pt x="183797" y="605978"/>
                  </a:lnTo>
                  <a:lnTo>
                    <a:pt x="225983" y="622056"/>
                  </a:lnTo>
                  <a:lnTo>
                    <a:pt x="270799" y="632063"/>
                  </a:lnTo>
                  <a:lnTo>
                    <a:pt x="317753" y="635507"/>
                  </a:lnTo>
                  <a:lnTo>
                    <a:pt x="364708" y="632063"/>
                  </a:lnTo>
                  <a:lnTo>
                    <a:pt x="409524" y="622056"/>
                  </a:lnTo>
                  <a:lnTo>
                    <a:pt x="451710" y="605978"/>
                  </a:lnTo>
                  <a:lnTo>
                    <a:pt x="490773" y="584321"/>
                  </a:lnTo>
                  <a:lnTo>
                    <a:pt x="526223" y="557576"/>
                  </a:lnTo>
                  <a:lnTo>
                    <a:pt x="557567" y="526233"/>
                  </a:lnTo>
                  <a:lnTo>
                    <a:pt x="584315" y="490784"/>
                  </a:lnTo>
                  <a:lnTo>
                    <a:pt x="605974" y="451721"/>
                  </a:lnTo>
                  <a:lnTo>
                    <a:pt x="622054" y="409534"/>
                  </a:lnTo>
                  <a:lnTo>
                    <a:pt x="632062" y="364714"/>
                  </a:lnTo>
                  <a:lnTo>
                    <a:pt x="635508" y="317753"/>
                  </a:lnTo>
                  <a:lnTo>
                    <a:pt x="632062" y="270793"/>
                  </a:lnTo>
                  <a:lnTo>
                    <a:pt x="622054" y="225973"/>
                  </a:lnTo>
                  <a:lnTo>
                    <a:pt x="605974" y="183786"/>
                  </a:lnTo>
                  <a:lnTo>
                    <a:pt x="584315" y="144723"/>
                  </a:lnTo>
                  <a:lnTo>
                    <a:pt x="557567" y="109274"/>
                  </a:lnTo>
                  <a:lnTo>
                    <a:pt x="526223" y="77931"/>
                  </a:lnTo>
                  <a:lnTo>
                    <a:pt x="490773" y="51186"/>
                  </a:lnTo>
                  <a:lnTo>
                    <a:pt x="451710" y="29529"/>
                  </a:lnTo>
                  <a:lnTo>
                    <a:pt x="409524" y="13451"/>
                  </a:lnTo>
                  <a:lnTo>
                    <a:pt x="364708" y="3444"/>
                  </a:lnTo>
                  <a:lnTo>
                    <a:pt x="317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738" y="2975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753"/>
                  </a:moveTo>
                  <a:lnTo>
                    <a:pt x="3445" y="270793"/>
                  </a:lnTo>
                  <a:lnTo>
                    <a:pt x="13453" y="225973"/>
                  </a:lnTo>
                  <a:lnTo>
                    <a:pt x="29533" y="183786"/>
                  </a:lnTo>
                  <a:lnTo>
                    <a:pt x="51192" y="144723"/>
                  </a:lnTo>
                  <a:lnTo>
                    <a:pt x="77940" y="109274"/>
                  </a:lnTo>
                  <a:lnTo>
                    <a:pt x="109284" y="77931"/>
                  </a:lnTo>
                  <a:lnTo>
                    <a:pt x="144734" y="51186"/>
                  </a:lnTo>
                  <a:lnTo>
                    <a:pt x="183797" y="29529"/>
                  </a:lnTo>
                  <a:lnTo>
                    <a:pt x="225983" y="13451"/>
                  </a:lnTo>
                  <a:lnTo>
                    <a:pt x="270799" y="3444"/>
                  </a:lnTo>
                  <a:lnTo>
                    <a:pt x="317753" y="0"/>
                  </a:lnTo>
                  <a:lnTo>
                    <a:pt x="364708" y="3444"/>
                  </a:lnTo>
                  <a:lnTo>
                    <a:pt x="409524" y="13451"/>
                  </a:lnTo>
                  <a:lnTo>
                    <a:pt x="451710" y="29529"/>
                  </a:lnTo>
                  <a:lnTo>
                    <a:pt x="490773" y="51186"/>
                  </a:lnTo>
                  <a:lnTo>
                    <a:pt x="526223" y="77931"/>
                  </a:lnTo>
                  <a:lnTo>
                    <a:pt x="557567" y="109274"/>
                  </a:lnTo>
                  <a:lnTo>
                    <a:pt x="584315" y="144723"/>
                  </a:lnTo>
                  <a:lnTo>
                    <a:pt x="605974" y="183786"/>
                  </a:lnTo>
                  <a:lnTo>
                    <a:pt x="622054" y="225973"/>
                  </a:lnTo>
                  <a:lnTo>
                    <a:pt x="632062" y="270793"/>
                  </a:lnTo>
                  <a:lnTo>
                    <a:pt x="635508" y="317753"/>
                  </a:lnTo>
                  <a:lnTo>
                    <a:pt x="632062" y="364714"/>
                  </a:lnTo>
                  <a:lnTo>
                    <a:pt x="622054" y="409534"/>
                  </a:lnTo>
                  <a:lnTo>
                    <a:pt x="605974" y="451721"/>
                  </a:lnTo>
                  <a:lnTo>
                    <a:pt x="584315" y="490784"/>
                  </a:lnTo>
                  <a:lnTo>
                    <a:pt x="557567" y="526233"/>
                  </a:lnTo>
                  <a:lnTo>
                    <a:pt x="526223" y="557576"/>
                  </a:lnTo>
                  <a:lnTo>
                    <a:pt x="490773" y="584321"/>
                  </a:lnTo>
                  <a:lnTo>
                    <a:pt x="451710" y="605978"/>
                  </a:lnTo>
                  <a:lnTo>
                    <a:pt x="409524" y="622056"/>
                  </a:lnTo>
                  <a:lnTo>
                    <a:pt x="364708" y="632063"/>
                  </a:lnTo>
                  <a:lnTo>
                    <a:pt x="317753" y="635507"/>
                  </a:lnTo>
                  <a:lnTo>
                    <a:pt x="270799" y="632063"/>
                  </a:lnTo>
                  <a:lnTo>
                    <a:pt x="225983" y="622056"/>
                  </a:lnTo>
                  <a:lnTo>
                    <a:pt x="183797" y="605978"/>
                  </a:lnTo>
                  <a:lnTo>
                    <a:pt x="144734" y="584321"/>
                  </a:lnTo>
                  <a:lnTo>
                    <a:pt x="109284" y="557576"/>
                  </a:lnTo>
                  <a:lnTo>
                    <a:pt x="77940" y="526233"/>
                  </a:lnTo>
                  <a:lnTo>
                    <a:pt x="51192" y="490784"/>
                  </a:lnTo>
                  <a:lnTo>
                    <a:pt x="29533" y="451721"/>
                  </a:lnTo>
                  <a:lnTo>
                    <a:pt x="13453" y="409534"/>
                  </a:lnTo>
                  <a:lnTo>
                    <a:pt x="3445" y="364714"/>
                  </a:lnTo>
                  <a:lnTo>
                    <a:pt x="0" y="317753"/>
                  </a:lnTo>
                  <a:close/>
                </a:path>
              </a:pathLst>
            </a:custGeom>
            <a:ln w="25908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0506" y="3801617"/>
              <a:ext cx="7981315" cy="508000"/>
            </a:xfrm>
            <a:custGeom>
              <a:avLst/>
              <a:gdLst/>
              <a:ahLst/>
              <a:cxnLst/>
              <a:rect l="l" t="t" r="r" b="b"/>
              <a:pathLst>
                <a:path w="7981315" h="508000">
                  <a:moveTo>
                    <a:pt x="7981188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7981188" y="507491"/>
                  </a:lnTo>
                  <a:lnTo>
                    <a:pt x="798118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0506" y="3801617"/>
              <a:ext cx="7981315" cy="508000"/>
            </a:xfrm>
            <a:custGeom>
              <a:avLst/>
              <a:gdLst/>
              <a:ahLst/>
              <a:cxnLst/>
              <a:rect l="l" t="t" r="r" b="b"/>
              <a:pathLst>
                <a:path w="7981315" h="508000">
                  <a:moveTo>
                    <a:pt x="0" y="507491"/>
                  </a:moveTo>
                  <a:lnTo>
                    <a:pt x="7981188" y="507491"/>
                  </a:lnTo>
                  <a:lnTo>
                    <a:pt x="7981188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90650" y="3944492"/>
            <a:ext cx="71678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изучения научно-технической информации, отечественного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зарубежного опыта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тематике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исследования;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2000" y="3724592"/>
            <a:ext cx="8482965" cy="2121535"/>
            <a:chOff x="512000" y="3724592"/>
            <a:chExt cx="8482965" cy="2121535"/>
          </a:xfrm>
        </p:grpSpPr>
        <p:sp>
          <p:nvSpPr>
            <p:cNvPr id="21" name="object 21"/>
            <p:cNvSpPr/>
            <p:nvPr/>
          </p:nvSpPr>
          <p:spPr>
            <a:xfrm>
              <a:off x="683513" y="3737609"/>
              <a:ext cx="634365" cy="635635"/>
            </a:xfrm>
            <a:custGeom>
              <a:avLst/>
              <a:gdLst/>
              <a:ahLst/>
              <a:cxnLst/>
              <a:rect l="l" t="t" r="r" b="b"/>
              <a:pathLst>
                <a:path w="634365" h="635635">
                  <a:moveTo>
                    <a:pt x="316992" y="0"/>
                  </a:moveTo>
                  <a:lnTo>
                    <a:pt x="270149" y="3444"/>
                  </a:lnTo>
                  <a:lnTo>
                    <a:pt x="225440" y="13451"/>
                  </a:lnTo>
                  <a:lnTo>
                    <a:pt x="183356" y="29529"/>
                  </a:lnTo>
                  <a:lnTo>
                    <a:pt x="144386" y="51186"/>
                  </a:lnTo>
                  <a:lnTo>
                    <a:pt x="109022" y="77931"/>
                  </a:lnTo>
                  <a:lnTo>
                    <a:pt x="77752" y="109274"/>
                  </a:lnTo>
                  <a:lnTo>
                    <a:pt x="51069" y="144723"/>
                  </a:lnTo>
                  <a:lnTo>
                    <a:pt x="29462" y="183786"/>
                  </a:lnTo>
                  <a:lnTo>
                    <a:pt x="13421" y="225973"/>
                  </a:lnTo>
                  <a:lnTo>
                    <a:pt x="3437" y="270793"/>
                  </a:lnTo>
                  <a:lnTo>
                    <a:pt x="0" y="317753"/>
                  </a:lnTo>
                  <a:lnTo>
                    <a:pt x="3437" y="364714"/>
                  </a:lnTo>
                  <a:lnTo>
                    <a:pt x="13421" y="409534"/>
                  </a:lnTo>
                  <a:lnTo>
                    <a:pt x="29462" y="451721"/>
                  </a:lnTo>
                  <a:lnTo>
                    <a:pt x="51069" y="490784"/>
                  </a:lnTo>
                  <a:lnTo>
                    <a:pt x="77752" y="526233"/>
                  </a:lnTo>
                  <a:lnTo>
                    <a:pt x="109022" y="557576"/>
                  </a:lnTo>
                  <a:lnTo>
                    <a:pt x="144386" y="584321"/>
                  </a:lnTo>
                  <a:lnTo>
                    <a:pt x="183356" y="605978"/>
                  </a:lnTo>
                  <a:lnTo>
                    <a:pt x="225440" y="622056"/>
                  </a:lnTo>
                  <a:lnTo>
                    <a:pt x="270149" y="632063"/>
                  </a:lnTo>
                  <a:lnTo>
                    <a:pt x="316992" y="635507"/>
                  </a:lnTo>
                  <a:lnTo>
                    <a:pt x="363834" y="632063"/>
                  </a:lnTo>
                  <a:lnTo>
                    <a:pt x="408543" y="622056"/>
                  </a:lnTo>
                  <a:lnTo>
                    <a:pt x="450627" y="605978"/>
                  </a:lnTo>
                  <a:lnTo>
                    <a:pt x="489597" y="584321"/>
                  </a:lnTo>
                  <a:lnTo>
                    <a:pt x="524961" y="557576"/>
                  </a:lnTo>
                  <a:lnTo>
                    <a:pt x="556231" y="526233"/>
                  </a:lnTo>
                  <a:lnTo>
                    <a:pt x="582914" y="490784"/>
                  </a:lnTo>
                  <a:lnTo>
                    <a:pt x="604521" y="451721"/>
                  </a:lnTo>
                  <a:lnTo>
                    <a:pt x="620562" y="409534"/>
                  </a:lnTo>
                  <a:lnTo>
                    <a:pt x="630546" y="364714"/>
                  </a:lnTo>
                  <a:lnTo>
                    <a:pt x="633983" y="317753"/>
                  </a:lnTo>
                  <a:lnTo>
                    <a:pt x="630546" y="270793"/>
                  </a:lnTo>
                  <a:lnTo>
                    <a:pt x="620562" y="225973"/>
                  </a:lnTo>
                  <a:lnTo>
                    <a:pt x="604521" y="183786"/>
                  </a:lnTo>
                  <a:lnTo>
                    <a:pt x="582914" y="144723"/>
                  </a:lnTo>
                  <a:lnTo>
                    <a:pt x="556231" y="109274"/>
                  </a:lnTo>
                  <a:lnTo>
                    <a:pt x="524961" y="77931"/>
                  </a:lnTo>
                  <a:lnTo>
                    <a:pt x="489597" y="51186"/>
                  </a:lnTo>
                  <a:lnTo>
                    <a:pt x="450627" y="29529"/>
                  </a:lnTo>
                  <a:lnTo>
                    <a:pt x="408543" y="13451"/>
                  </a:lnTo>
                  <a:lnTo>
                    <a:pt x="363834" y="3444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3513" y="3737609"/>
              <a:ext cx="634365" cy="635635"/>
            </a:xfrm>
            <a:custGeom>
              <a:avLst/>
              <a:gdLst/>
              <a:ahLst/>
              <a:cxnLst/>
              <a:rect l="l" t="t" r="r" b="b"/>
              <a:pathLst>
                <a:path w="634365" h="635635">
                  <a:moveTo>
                    <a:pt x="0" y="317753"/>
                  </a:moveTo>
                  <a:lnTo>
                    <a:pt x="3437" y="270793"/>
                  </a:lnTo>
                  <a:lnTo>
                    <a:pt x="13421" y="225973"/>
                  </a:lnTo>
                  <a:lnTo>
                    <a:pt x="29462" y="183786"/>
                  </a:lnTo>
                  <a:lnTo>
                    <a:pt x="51069" y="144723"/>
                  </a:lnTo>
                  <a:lnTo>
                    <a:pt x="77752" y="109274"/>
                  </a:lnTo>
                  <a:lnTo>
                    <a:pt x="109022" y="77931"/>
                  </a:lnTo>
                  <a:lnTo>
                    <a:pt x="144386" y="51186"/>
                  </a:lnTo>
                  <a:lnTo>
                    <a:pt x="183356" y="29529"/>
                  </a:lnTo>
                  <a:lnTo>
                    <a:pt x="225440" y="13451"/>
                  </a:lnTo>
                  <a:lnTo>
                    <a:pt x="270149" y="3444"/>
                  </a:lnTo>
                  <a:lnTo>
                    <a:pt x="316992" y="0"/>
                  </a:lnTo>
                  <a:lnTo>
                    <a:pt x="363834" y="3444"/>
                  </a:lnTo>
                  <a:lnTo>
                    <a:pt x="408543" y="13451"/>
                  </a:lnTo>
                  <a:lnTo>
                    <a:pt x="450627" y="29529"/>
                  </a:lnTo>
                  <a:lnTo>
                    <a:pt x="489597" y="51186"/>
                  </a:lnTo>
                  <a:lnTo>
                    <a:pt x="524961" y="77931"/>
                  </a:lnTo>
                  <a:lnTo>
                    <a:pt x="556231" y="109274"/>
                  </a:lnTo>
                  <a:lnTo>
                    <a:pt x="582914" y="144723"/>
                  </a:lnTo>
                  <a:lnTo>
                    <a:pt x="604521" y="183786"/>
                  </a:lnTo>
                  <a:lnTo>
                    <a:pt x="620562" y="225973"/>
                  </a:lnTo>
                  <a:lnTo>
                    <a:pt x="630546" y="270793"/>
                  </a:lnTo>
                  <a:lnTo>
                    <a:pt x="633983" y="317753"/>
                  </a:lnTo>
                  <a:lnTo>
                    <a:pt x="630546" y="364714"/>
                  </a:lnTo>
                  <a:lnTo>
                    <a:pt x="620562" y="409534"/>
                  </a:lnTo>
                  <a:lnTo>
                    <a:pt x="604521" y="451721"/>
                  </a:lnTo>
                  <a:lnTo>
                    <a:pt x="582914" y="490784"/>
                  </a:lnTo>
                  <a:lnTo>
                    <a:pt x="556231" y="526233"/>
                  </a:lnTo>
                  <a:lnTo>
                    <a:pt x="524961" y="557576"/>
                  </a:lnTo>
                  <a:lnTo>
                    <a:pt x="489597" y="584321"/>
                  </a:lnTo>
                  <a:lnTo>
                    <a:pt x="450627" y="605978"/>
                  </a:lnTo>
                  <a:lnTo>
                    <a:pt x="408543" y="622056"/>
                  </a:lnTo>
                  <a:lnTo>
                    <a:pt x="363834" y="632063"/>
                  </a:lnTo>
                  <a:lnTo>
                    <a:pt x="316992" y="635507"/>
                  </a:lnTo>
                  <a:lnTo>
                    <a:pt x="270149" y="632063"/>
                  </a:lnTo>
                  <a:lnTo>
                    <a:pt x="225440" y="622056"/>
                  </a:lnTo>
                  <a:lnTo>
                    <a:pt x="183356" y="605978"/>
                  </a:lnTo>
                  <a:lnTo>
                    <a:pt x="144386" y="584321"/>
                  </a:lnTo>
                  <a:lnTo>
                    <a:pt x="109022" y="557576"/>
                  </a:lnTo>
                  <a:lnTo>
                    <a:pt x="77752" y="526233"/>
                  </a:lnTo>
                  <a:lnTo>
                    <a:pt x="51069" y="490784"/>
                  </a:lnTo>
                  <a:lnTo>
                    <a:pt x="29462" y="451721"/>
                  </a:lnTo>
                  <a:lnTo>
                    <a:pt x="13421" y="409534"/>
                  </a:lnTo>
                  <a:lnTo>
                    <a:pt x="3437" y="364714"/>
                  </a:lnTo>
                  <a:lnTo>
                    <a:pt x="0" y="317753"/>
                  </a:lnTo>
                  <a:close/>
                </a:path>
              </a:pathLst>
            </a:custGeom>
            <a:ln w="25908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9253" y="4563617"/>
              <a:ext cx="8092440" cy="508000"/>
            </a:xfrm>
            <a:custGeom>
              <a:avLst/>
              <a:gdLst/>
              <a:ahLst/>
              <a:cxnLst/>
              <a:rect l="l" t="t" r="r" b="b"/>
              <a:pathLst>
                <a:path w="8092440" h="508000">
                  <a:moveTo>
                    <a:pt x="8092440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8092440" y="507491"/>
                  </a:lnTo>
                  <a:lnTo>
                    <a:pt x="809244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9253" y="4563617"/>
              <a:ext cx="8092440" cy="508000"/>
            </a:xfrm>
            <a:custGeom>
              <a:avLst/>
              <a:gdLst/>
              <a:ahLst/>
              <a:cxnLst/>
              <a:rect l="l" t="t" r="r" b="b"/>
              <a:pathLst>
                <a:path w="8092440" h="508000">
                  <a:moveTo>
                    <a:pt x="0" y="507491"/>
                  </a:moveTo>
                  <a:lnTo>
                    <a:pt x="8092440" y="507491"/>
                  </a:lnTo>
                  <a:lnTo>
                    <a:pt x="8092440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737" y="4499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317753" y="0"/>
                  </a:moveTo>
                  <a:lnTo>
                    <a:pt x="270799" y="3444"/>
                  </a:lnTo>
                  <a:lnTo>
                    <a:pt x="225983" y="13451"/>
                  </a:lnTo>
                  <a:lnTo>
                    <a:pt x="183797" y="29529"/>
                  </a:lnTo>
                  <a:lnTo>
                    <a:pt x="144734" y="51186"/>
                  </a:lnTo>
                  <a:lnTo>
                    <a:pt x="109284" y="77931"/>
                  </a:lnTo>
                  <a:lnTo>
                    <a:pt x="77940" y="109274"/>
                  </a:lnTo>
                  <a:lnTo>
                    <a:pt x="51192" y="144723"/>
                  </a:lnTo>
                  <a:lnTo>
                    <a:pt x="29533" y="183786"/>
                  </a:lnTo>
                  <a:lnTo>
                    <a:pt x="13453" y="225973"/>
                  </a:lnTo>
                  <a:lnTo>
                    <a:pt x="3445" y="270793"/>
                  </a:lnTo>
                  <a:lnTo>
                    <a:pt x="0" y="317753"/>
                  </a:lnTo>
                  <a:lnTo>
                    <a:pt x="3445" y="364714"/>
                  </a:lnTo>
                  <a:lnTo>
                    <a:pt x="13453" y="409534"/>
                  </a:lnTo>
                  <a:lnTo>
                    <a:pt x="29533" y="451721"/>
                  </a:lnTo>
                  <a:lnTo>
                    <a:pt x="51192" y="490784"/>
                  </a:lnTo>
                  <a:lnTo>
                    <a:pt x="77940" y="526233"/>
                  </a:lnTo>
                  <a:lnTo>
                    <a:pt x="109284" y="557576"/>
                  </a:lnTo>
                  <a:lnTo>
                    <a:pt x="144734" y="584321"/>
                  </a:lnTo>
                  <a:lnTo>
                    <a:pt x="183797" y="605978"/>
                  </a:lnTo>
                  <a:lnTo>
                    <a:pt x="225983" y="622056"/>
                  </a:lnTo>
                  <a:lnTo>
                    <a:pt x="270799" y="632063"/>
                  </a:lnTo>
                  <a:lnTo>
                    <a:pt x="317753" y="635507"/>
                  </a:lnTo>
                  <a:lnTo>
                    <a:pt x="364708" y="632063"/>
                  </a:lnTo>
                  <a:lnTo>
                    <a:pt x="409524" y="622056"/>
                  </a:lnTo>
                  <a:lnTo>
                    <a:pt x="451710" y="605978"/>
                  </a:lnTo>
                  <a:lnTo>
                    <a:pt x="490773" y="584321"/>
                  </a:lnTo>
                  <a:lnTo>
                    <a:pt x="526223" y="557576"/>
                  </a:lnTo>
                  <a:lnTo>
                    <a:pt x="557567" y="526233"/>
                  </a:lnTo>
                  <a:lnTo>
                    <a:pt x="584315" y="490784"/>
                  </a:lnTo>
                  <a:lnTo>
                    <a:pt x="605974" y="451721"/>
                  </a:lnTo>
                  <a:lnTo>
                    <a:pt x="622054" y="409534"/>
                  </a:lnTo>
                  <a:lnTo>
                    <a:pt x="632062" y="364714"/>
                  </a:lnTo>
                  <a:lnTo>
                    <a:pt x="635508" y="317753"/>
                  </a:lnTo>
                  <a:lnTo>
                    <a:pt x="632062" y="270793"/>
                  </a:lnTo>
                  <a:lnTo>
                    <a:pt x="622054" y="225973"/>
                  </a:lnTo>
                  <a:lnTo>
                    <a:pt x="605974" y="183786"/>
                  </a:lnTo>
                  <a:lnTo>
                    <a:pt x="584315" y="144723"/>
                  </a:lnTo>
                  <a:lnTo>
                    <a:pt x="557567" y="109274"/>
                  </a:lnTo>
                  <a:lnTo>
                    <a:pt x="526223" y="77931"/>
                  </a:lnTo>
                  <a:lnTo>
                    <a:pt x="490773" y="51186"/>
                  </a:lnTo>
                  <a:lnTo>
                    <a:pt x="451710" y="29529"/>
                  </a:lnTo>
                  <a:lnTo>
                    <a:pt x="409524" y="13451"/>
                  </a:lnTo>
                  <a:lnTo>
                    <a:pt x="364708" y="3444"/>
                  </a:lnTo>
                  <a:lnTo>
                    <a:pt x="317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737" y="4499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753"/>
                  </a:moveTo>
                  <a:lnTo>
                    <a:pt x="3445" y="270793"/>
                  </a:lnTo>
                  <a:lnTo>
                    <a:pt x="13453" y="225973"/>
                  </a:lnTo>
                  <a:lnTo>
                    <a:pt x="29533" y="183786"/>
                  </a:lnTo>
                  <a:lnTo>
                    <a:pt x="51192" y="144723"/>
                  </a:lnTo>
                  <a:lnTo>
                    <a:pt x="77940" y="109274"/>
                  </a:lnTo>
                  <a:lnTo>
                    <a:pt x="109284" y="77931"/>
                  </a:lnTo>
                  <a:lnTo>
                    <a:pt x="144734" y="51186"/>
                  </a:lnTo>
                  <a:lnTo>
                    <a:pt x="183797" y="29529"/>
                  </a:lnTo>
                  <a:lnTo>
                    <a:pt x="225983" y="13451"/>
                  </a:lnTo>
                  <a:lnTo>
                    <a:pt x="270799" y="3444"/>
                  </a:lnTo>
                  <a:lnTo>
                    <a:pt x="317753" y="0"/>
                  </a:lnTo>
                  <a:lnTo>
                    <a:pt x="364708" y="3444"/>
                  </a:lnTo>
                  <a:lnTo>
                    <a:pt x="409524" y="13451"/>
                  </a:lnTo>
                  <a:lnTo>
                    <a:pt x="451710" y="29529"/>
                  </a:lnTo>
                  <a:lnTo>
                    <a:pt x="490773" y="51186"/>
                  </a:lnTo>
                  <a:lnTo>
                    <a:pt x="526223" y="77931"/>
                  </a:lnTo>
                  <a:lnTo>
                    <a:pt x="557567" y="109274"/>
                  </a:lnTo>
                  <a:lnTo>
                    <a:pt x="584315" y="144723"/>
                  </a:lnTo>
                  <a:lnTo>
                    <a:pt x="605974" y="183786"/>
                  </a:lnTo>
                  <a:lnTo>
                    <a:pt x="622054" y="225973"/>
                  </a:lnTo>
                  <a:lnTo>
                    <a:pt x="632062" y="270793"/>
                  </a:lnTo>
                  <a:lnTo>
                    <a:pt x="635508" y="317753"/>
                  </a:lnTo>
                  <a:lnTo>
                    <a:pt x="632062" y="364714"/>
                  </a:lnTo>
                  <a:lnTo>
                    <a:pt x="622054" y="409534"/>
                  </a:lnTo>
                  <a:lnTo>
                    <a:pt x="605974" y="451721"/>
                  </a:lnTo>
                  <a:lnTo>
                    <a:pt x="584315" y="490784"/>
                  </a:lnTo>
                  <a:lnTo>
                    <a:pt x="557567" y="526233"/>
                  </a:lnTo>
                  <a:lnTo>
                    <a:pt x="526223" y="557576"/>
                  </a:lnTo>
                  <a:lnTo>
                    <a:pt x="490773" y="584321"/>
                  </a:lnTo>
                  <a:lnTo>
                    <a:pt x="451710" y="605978"/>
                  </a:lnTo>
                  <a:lnTo>
                    <a:pt x="409524" y="622056"/>
                  </a:lnTo>
                  <a:lnTo>
                    <a:pt x="364708" y="632063"/>
                  </a:lnTo>
                  <a:lnTo>
                    <a:pt x="317753" y="635507"/>
                  </a:lnTo>
                  <a:lnTo>
                    <a:pt x="270799" y="632063"/>
                  </a:lnTo>
                  <a:lnTo>
                    <a:pt x="225983" y="622056"/>
                  </a:lnTo>
                  <a:lnTo>
                    <a:pt x="183797" y="605978"/>
                  </a:lnTo>
                  <a:lnTo>
                    <a:pt x="144734" y="584321"/>
                  </a:lnTo>
                  <a:lnTo>
                    <a:pt x="109284" y="557576"/>
                  </a:lnTo>
                  <a:lnTo>
                    <a:pt x="77940" y="526233"/>
                  </a:lnTo>
                  <a:lnTo>
                    <a:pt x="51192" y="490784"/>
                  </a:lnTo>
                  <a:lnTo>
                    <a:pt x="29533" y="451721"/>
                  </a:lnTo>
                  <a:lnTo>
                    <a:pt x="13453" y="409534"/>
                  </a:lnTo>
                  <a:lnTo>
                    <a:pt x="3445" y="364714"/>
                  </a:lnTo>
                  <a:lnTo>
                    <a:pt x="0" y="317753"/>
                  </a:lnTo>
                  <a:close/>
                </a:path>
              </a:pathLst>
            </a:custGeom>
            <a:ln w="25908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5017" y="5325617"/>
              <a:ext cx="8456930" cy="508000"/>
            </a:xfrm>
            <a:custGeom>
              <a:avLst/>
              <a:gdLst/>
              <a:ahLst/>
              <a:cxnLst/>
              <a:rect l="l" t="t" r="r" b="b"/>
              <a:pathLst>
                <a:path w="8456930" h="508000">
                  <a:moveTo>
                    <a:pt x="8456676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8456676" y="507491"/>
                  </a:lnTo>
                  <a:lnTo>
                    <a:pt x="845667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5017" y="5325617"/>
              <a:ext cx="8456930" cy="508000"/>
            </a:xfrm>
            <a:custGeom>
              <a:avLst/>
              <a:gdLst/>
              <a:ahLst/>
              <a:cxnLst/>
              <a:rect l="l" t="t" r="r" b="b"/>
              <a:pathLst>
                <a:path w="8456930" h="508000">
                  <a:moveTo>
                    <a:pt x="0" y="507491"/>
                  </a:moveTo>
                  <a:lnTo>
                    <a:pt x="8456676" y="507491"/>
                  </a:lnTo>
                  <a:lnTo>
                    <a:pt x="8456676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4806" y="4634610"/>
            <a:ext cx="8032115" cy="11734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76555" marR="5080">
              <a:lnSpc>
                <a:spcPts val="1140"/>
              </a:lnSpc>
              <a:spcBef>
                <a:spcPts val="29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подготовки исходных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данных для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выбора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обоснования научно-технических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организационных решений на основе  экономического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анализа;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12700" marR="678815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проведения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экспериментов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заданной методике, составление описания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проводимых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исследований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анализ  результатов, оставление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отчета по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выполненному заданию, участие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во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внедрении результатов исследований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разработок.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3547" y="5248655"/>
            <a:ext cx="661670" cy="661670"/>
            <a:chOff x="193547" y="5248655"/>
            <a:chExt cx="661670" cy="661670"/>
          </a:xfrm>
        </p:grpSpPr>
        <p:sp>
          <p:nvSpPr>
            <p:cNvPr id="31" name="object 31"/>
            <p:cNvSpPr/>
            <p:nvPr/>
          </p:nvSpPr>
          <p:spPr>
            <a:xfrm>
              <a:off x="206501" y="5261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317754" y="0"/>
                  </a:moveTo>
                  <a:lnTo>
                    <a:pt x="270799" y="3444"/>
                  </a:lnTo>
                  <a:lnTo>
                    <a:pt x="225983" y="13451"/>
                  </a:lnTo>
                  <a:lnTo>
                    <a:pt x="183797" y="29529"/>
                  </a:lnTo>
                  <a:lnTo>
                    <a:pt x="144734" y="51186"/>
                  </a:lnTo>
                  <a:lnTo>
                    <a:pt x="109284" y="77931"/>
                  </a:lnTo>
                  <a:lnTo>
                    <a:pt x="77940" y="109274"/>
                  </a:lnTo>
                  <a:lnTo>
                    <a:pt x="51192" y="144723"/>
                  </a:lnTo>
                  <a:lnTo>
                    <a:pt x="29533" y="183786"/>
                  </a:lnTo>
                  <a:lnTo>
                    <a:pt x="13453" y="225973"/>
                  </a:lnTo>
                  <a:lnTo>
                    <a:pt x="3445" y="270793"/>
                  </a:lnTo>
                  <a:lnTo>
                    <a:pt x="0" y="317753"/>
                  </a:lnTo>
                  <a:lnTo>
                    <a:pt x="3445" y="364708"/>
                  </a:lnTo>
                  <a:lnTo>
                    <a:pt x="13453" y="409524"/>
                  </a:lnTo>
                  <a:lnTo>
                    <a:pt x="29533" y="451710"/>
                  </a:lnTo>
                  <a:lnTo>
                    <a:pt x="51192" y="490773"/>
                  </a:lnTo>
                  <a:lnTo>
                    <a:pt x="77940" y="526223"/>
                  </a:lnTo>
                  <a:lnTo>
                    <a:pt x="109284" y="557567"/>
                  </a:lnTo>
                  <a:lnTo>
                    <a:pt x="144734" y="584315"/>
                  </a:lnTo>
                  <a:lnTo>
                    <a:pt x="183797" y="605974"/>
                  </a:lnTo>
                  <a:lnTo>
                    <a:pt x="225983" y="622054"/>
                  </a:lnTo>
                  <a:lnTo>
                    <a:pt x="270799" y="632062"/>
                  </a:lnTo>
                  <a:lnTo>
                    <a:pt x="317754" y="635507"/>
                  </a:lnTo>
                  <a:lnTo>
                    <a:pt x="364708" y="632062"/>
                  </a:lnTo>
                  <a:lnTo>
                    <a:pt x="409524" y="622054"/>
                  </a:lnTo>
                  <a:lnTo>
                    <a:pt x="451710" y="605974"/>
                  </a:lnTo>
                  <a:lnTo>
                    <a:pt x="490773" y="584315"/>
                  </a:lnTo>
                  <a:lnTo>
                    <a:pt x="526223" y="557567"/>
                  </a:lnTo>
                  <a:lnTo>
                    <a:pt x="557567" y="526223"/>
                  </a:lnTo>
                  <a:lnTo>
                    <a:pt x="584315" y="490773"/>
                  </a:lnTo>
                  <a:lnTo>
                    <a:pt x="605974" y="451710"/>
                  </a:lnTo>
                  <a:lnTo>
                    <a:pt x="622054" y="409524"/>
                  </a:lnTo>
                  <a:lnTo>
                    <a:pt x="632062" y="364708"/>
                  </a:lnTo>
                  <a:lnTo>
                    <a:pt x="635507" y="317753"/>
                  </a:lnTo>
                  <a:lnTo>
                    <a:pt x="632062" y="270793"/>
                  </a:lnTo>
                  <a:lnTo>
                    <a:pt x="622054" y="225973"/>
                  </a:lnTo>
                  <a:lnTo>
                    <a:pt x="605974" y="183786"/>
                  </a:lnTo>
                  <a:lnTo>
                    <a:pt x="584315" y="144723"/>
                  </a:lnTo>
                  <a:lnTo>
                    <a:pt x="557567" y="109274"/>
                  </a:lnTo>
                  <a:lnTo>
                    <a:pt x="526223" y="77931"/>
                  </a:lnTo>
                  <a:lnTo>
                    <a:pt x="490773" y="51186"/>
                  </a:lnTo>
                  <a:lnTo>
                    <a:pt x="451710" y="29529"/>
                  </a:lnTo>
                  <a:lnTo>
                    <a:pt x="409524" y="13451"/>
                  </a:lnTo>
                  <a:lnTo>
                    <a:pt x="364708" y="3444"/>
                  </a:lnTo>
                  <a:lnTo>
                    <a:pt x="317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6501" y="5261609"/>
              <a:ext cx="635635" cy="635635"/>
            </a:xfrm>
            <a:custGeom>
              <a:avLst/>
              <a:gdLst/>
              <a:ahLst/>
              <a:cxnLst/>
              <a:rect l="l" t="t" r="r" b="b"/>
              <a:pathLst>
                <a:path w="635635" h="635635">
                  <a:moveTo>
                    <a:pt x="0" y="317753"/>
                  </a:moveTo>
                  <a:lnTo>
                    <a:pt x="3445" y="270793"/>
                  </a:lnTo>
                  <a:lnTo>
                    <a:pt x="13453" y="225973"/>
                  </a:lnTo>
                  <a:lnTo>
                    <a:pt x="29533" y="183786"/>
                  </a:lnTo>
                  <a:lnTo>
                    <a:pt x="51192" y="144723"/>
                  </a:lnTo>
                  <a:lnTo>
                    <a:pt x="77940" y="109274"/>
                  </a:lnTo>
                  <a:lnTo>
                    <a:pt x="109284" y="77931"/>
                  </a:lnTo>
                  <a:lnTo>
                    <a:pt x="144734" y="51186"/>
                  </a:lnTo>
                  <a:lnTo>
                    <a:pt x="183797" y="29529"/>
                  </a:lnTo>
                  <a:lnTo>
                    <a:pt x="225983" y="13451"/>
                  </a:lnTo>
                  <a:lnTo>
                    <a:pt x="270799" y="3444"/>
                  </a:lnTo>
                  <a:lnTo>
                    <a:pt x="317754" y="0"/>
                  </a:lnTo>
                  <a:lnTo>
                    <a:pt x="364708" y="3444"/>
                  </a:lnTo>
                  <a:lnTo>
                    <a:pt x="409524" y="13451"/>
                  </a:lnTo>
                  <a:lnTo>
                    <a:pt x="451710" y="29529"/>
                  </a:lnTo>
                  <a:lnTo>
                    <a:pt x="490773" y="51186"/>
                  </a:lnTo>
                  <a:lnTo>
                    <a:pt x="526223" y="77931"/>
                  </a:lnTo>
                  <a:lnTo>
                    <a:pt x="557567" y="109274"/>
                  </a:lnTo>
                  <a:lnTo>
                    <a:pt x="584315" y="144723"/>
                  </a:lnTo>
                  <a:lnTo>
                    <a:pt x="605974" y="183786"/>
                  </a:lnTo>
                  <a:lnTo>
                    <a:pt x="622054" y="225973"/>
                  </a:lnTo>
                  <a:lnTo>
                    <a:pt x="632062" y="270793"/>
                  </a:lnTo>
                  <a:lnTo>
                    <a:pt x="635507" y="317753"/>
                  </a:lnTo>
                  <a:lnTo>
                    <a:pt x="632062" y="364708"/>
                  </a:lnTo>
                  <a:lnTo>
                    <a:pt x="622054" y="409524"/>
                  </a:lnTo>
                  <a:lnTo>
                    <a:pt x="605974" y="451710"/>
                  </a:lnTo>
                  <a:lnTo>
                    <a:pt x="584315" y="490773"/>
                  </a:lnTo>
                  <a:lnTo>
                    <a:pt x="557567" y="526223"/>
                  </a:lnTo>
                  <a:lnTo>
                    <a:pt x="526223" y="557567"/>
                  </a:lnTo>
                  <a:lnTo>
                    <a:pt x="490773" y="584315"/>
                  </a:lnTo>
                  <a:lnTo>
                    <a:pt x="451710" y="605974"/>
                  </a:lnTo>
                  <a:lnTo>
                    <a:pt x="409524" y="622054"/>
                  </a:lnTo>
                  <a:lnTo>
                    <a:pt x="364708" y="632062"/>
                  </a:lnTo>
                  <a:lnTo>
                    <a:pt x="317754" y="635507"/>
                  </a:lnTo>
                  <a:lnTo>
                    <a:pt x="270799" y="632062"/>
                  </a:lnTo>
                  <a:lnTo>
                    <a:pt x="225983" y="622054"/>
                  </a:lnTo>
                  <a:lnTo>
                    <a:pt x="183797" y="605974"/>
                  </a:lnTo>
                  <a:lnTo>
                    <a:pt x="144734" y="584315"/>
                  </a:lnTo>
                  <a:lnTo>
                    <a:pt x="109284" y="557567"/>
                  </a:lnTo>
                  <a:lnTo>
                    <a:pt x="77940" y="526223"/>
                  </a:lnTo>
                  <a:lnTo>
                    <a:pt x="51192" y="490773"/>
                  </a:lnTo>
                  <a:lnTo>
                    <a:pt x="29533" y="451710"/>
                  </a:lnTo>
                  <a:lnTo>
                    <a:pt x="13453" y="409524"/>
                  </a:lnTo>
                  <a:lnTo>
                    <a:pt x="3445" y="364708"/>
                  </a:lnTo>
                  <a:lnTo>
                    <a:pt x="0" y="317753"/>
                  </a:lnTo>
                  <a:close/>
                </a:path>
              </a:pathLst>
            </a:custGeom>
            <a:ln w="25908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1008380"/>
            <a:ext cx="6433185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Компьютерное </a:t>
            </a:r>
            <a:r>
              <a:rPr sz="2000" b="1" dirty="0">
                <a:solidFill>
                  <a:srgbClr val="6F2F9F"/>
                </a:solidFill>
                <a:latin typeface="Tahoma"/>
                <a:cs typeface="Tahoma"/>
              </a:rPr>
              <a:t>моделирование в 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инженерном </a:t>
            </a:r>
            <a:r>
              <a:rPr sz="2000" b="1" dirty="0">
                <a:solidFill>
                  <a:srgbClr val="6F2F9F"/>
                </a:solidFill>
                <a:latin typeface="Tahoma"/>
                <a:cs typeface="Tahoma"/>
              </a:rPr>
              <a:t>и  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технологическом</a:t>
            </a:r>
            <a:r>
              <a:rPr sz="2000" b="1" spc="-20" dirty="0">
                <a:solidFill>
                  <a:srgbClr val="6F2F9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Tahoma"/>
                <a:cs typeface="Tahoma"/>
              </a:rPr>
              <a:t>проектировании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Основные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работодатели:</a:t>
            </a:r>
            <a:endParaRPr sz="1400">
              <a:latin typeface="Arial"/>
              <a:cs typeface="Arial"/>
            </a:endParaRPr>
          </a:p>
          <a:p>
            <a:pPr marL="972819" marR="3343275" indent="-352425">
              <a:lnSpc>
                <a:spcPts val="5050"/>
              </a:lnSpc>
              <a:spcBef>
                <a:spcPts val="45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лябин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ест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; 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Сбербанк;</a:t>
            </a:r>
            <a:endParaRPr sz="2300">
              <a:latin typeface="Arial"/>
              <a:cs typeface="Arial"/>
            </a:endParaRPr>
          </a:p>
          <a:p>
            <a:pPr marL="1133475">
              <a:lnSpc>
                <a:spcPct val="100000"/>
              </a:lnSpc>
              <a:spcBef>
                <a:spcPts val="174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Прикладные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технологии;</a:t>
            </a:r>
            <a:endParaRPr sz="2300">
              <a:latin typeface="Arial"/>
              <a:cs typeface="Arial"/>
            </a:endParaRPr>
          </a:p>
          <a:p>
            <a:pPr marL="972819" marR="3192780" indent="160655">
              <a:lnSpc>
                <a:spcPts val="5050"/>
              </a:lnSpc>
              <a:spcBef>
                <a:spcPts val="55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лябинс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; 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СКБ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Контур;</a:t>
            </a:r>
            <a:endParaRPr sz="2300">
              <a:latin typeface="Arial"/>
              <a:cs typeface="Arial"/>
            </a:endParaRPr>
          </a:p>
          <a:p>
            <a:pPr marL="620395">
              <a:lnSpc>
                <a:spcPct val="100000"/>
              </a:lnSpc>
              <a:spcBef>
                <a:spcPts val="1745"/>
              </a:spcBef>
            </a:pP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Лаборатория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программных</a:t>
            </a: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продуктов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7452" y="5379720"/>
            <a:ext cx="561340" cy="559435"/>
            <a:chOff x="187452" y="5379720"/>
            <a:chExt cx="561340" cy="559435"/>
          </a:xfrm>
        </p:grpSpPr>
        <p:sp>
          <p:nvSpPr>
            <p:cNvPr id="4" name="object 4"/>
            <p:cNvSpPr/>
            <p:nvPr/>
          </p:nvSpPr>
          <p:spPr>
            <a:xfrm>
              <a:off x="200406" y="5392674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5" h="533400">
                  <a:moveTo>
                    <a:pt x="267462" y="0"/>
                  </a:moveTo>
                  <a:lnTo>
                    <a:pt x="219385" y="4296"/>
                  </a:lnTo>
                  <a:lnTo>
                    <a:pt x="174136" y="16682"/>
                  </a:lnTo>
                  <a:lnTo>
                    <a:pt x="132469" y="36406"/>
                  </a:lnTo>
                  <a:lnTo>
                    <a:pt x="95140" y="62716"/>
                  </a:lnTo>
                  <a:lnTo>
                    <a:pt x="62904" y="94858"/>
                  </a:lnTo>
                  <a:lnTo>
                    <a:pt x="36516" y="132079"/>
                  </a:lnTo>
                  <a:lnTo>
                    <a:pt x="16733" y="173629"/>
                  </a:lnTo>
                  <a:lnTo>
                    <a:pt x="4309" y="218753"/>
                  </a:lnTo>
                  <a:lnTo>
                    <a:pt x="0" y="266700"/>
                  </a:lnTo>
                  <a:lnTo>
                    <a:pt x="4309" y="314639"/>
                  </a:lnTo>
                  <a:lnTo>
                    <a:pt x="16733" y="359760"/>
                  </a:lnTo>
                  <a:lnTo>
                    <a:pt x="36516" y="401308"/>
                  </a:lnTo>
                  <a:lnTo>
                    <a:pt x="62904" y="438531"/>
                  </a:lnTo>
                  <a:lnTo>
                    <a:pt x="95140" y="470675"/>
                  </a:lnTo>
                  <a:lnTo>
                    <a:pt x="132469" y="496987"/>
                  </a:lnTo>
                  <a:lnTo>
                    <a:pt x="174136" y="516714"/>
                  </a:lnTo>
                  <a:lnTo>
                    <a:pt x="219385" y="529103"/>
                  </a:lnTo>
                  <a:lnTo>
                    <a:pt x="267462" y="533400"/>
                  </a:lnTo>
                  <a:lnTo>
                    <a:pt x="315538" y="529103"/>
                  </a:lnTo>
                  <a:lnTo>
                    <a:pt x="360787" y="516714"/>
                  </a:lnTo>
                  <a:lnTo>
                    <a:pt x="402454" y="496987"/>
                  </a:lnTo>
                  <a:lnTo>
                    <a:pt x="439783" y="470675"/>
                  </a:lnTo>
                  <a:lnTo>
                    <a:pt x="472019" y="438531"/>
                  </a:lnTo>
                  <a:lnTo>
                    <a:pt x="498407" y="401308"/>
                  </a:lnTo>
                  <a:lnTo>
                    <a:pt x="518190" y="359760"/>
                  </a:lnTo>
                  <a:lnTo>
                    <a:pt x="530614" y="314639"/>
                  </a:lnTo>
                  <a:lnTo>
                    <a:pt x="534924" y="266700"/>
                  </a:lnTo>
                  <a:lnTo>
                    <a:pt x="530614" y="218753"/>
                  </a:lnTo>
                  <a:lnTo>
                    <a:pt x="518190" y="173629"/>
                  </a:lnTo>
                  <a:lnTo>
                    <a:pt x="498407" y="132079"/>
                  </a:lnTo>
                  <a:lnTo>
                    <a:pt x="472019" y="94858"/>
                  </a:lnTo>
                  <a:lnTo>
                    <a:pt x="439783" y="62716"/>
                  </a:lnTo>
                  <a:lnTo>
                    <a:pt x="402454" y="36406"/>
                  </a:lnTo>
                  <a:lnTo>
                    <a:pt x="360787" y="16682"/>
                  </a:lnTo>
                  <a:lnTo>
                    <a:pt x="315538" y="4296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406" y="5392674"/>
              <a:ext cx="535305" cy="533400"/>
            </a:xfrm>
            <a:custGeom>
              <a:avLst/>
              <a:gdLst/>
              <a:ahLst/>
              <a:cxnLst/>
              <a:rect l="l" t="t" r="r" b="b"/>
              <a:pathLst>
                <a:path w="535305" h="533400">
                  <a:moveTo>
                    <a:pt x="0" y="266700"/>
                  </a:moveTo>
                  <a:lnTo>
                    <a:pt x="4309" y="218753"/>
                  </a:lnTo>
                  <a:lnTo>
                    <a:pt x="16733" y="173629"/>
                  </a:lnTo>
                  <a:lnTo>
                    <a:pt x="36516" y="132079"/>
                  </a:lnTo>
                  <a:lnTo>
                    <a:pt x="62904" y="94858"/>
                  </a:lnTo>
                  <a:lnTo>
                    <a:pt x="95140" y="62716"/>
                  </a:lnTo>
                  <a:lnTo>
                    <a:pt x="132469" y="36406"/>
                  </a:lnTo>
                  <a:lnTo>
                    <a:pt x="174136" y="16682"/>
                  </a:lnTo>
                  <a:lnTo>
                    <a:pt x="219385" y="4296"/>
                  </a:lnTo>
                  <a:lnTo>
                    <a:pt x="267462" y="0"/>
                  </a:lnTo>
                  <a:lnTo>
                    <a:pt x="315538" y="4296"/>
                  </a:lnTo>
                  <a:lnTo>
                    <a:pt x="360787" y="16682"/>
                  </a:lnTo>
                  <a:lnTo>
                    <a:pt x="402454" y="36406"/>
                  </a:lnTo>
                  <a:lnTo>
                    <a:pt x="439783" y="62716"/>
                  </a:lnTo>
                  <a:lnTo>
                    <a:pt x="472019" y="94858"/>
                  </a:lnTo>
                  <a:lnTo>
                    <a:pt x="498407" y="132079"/>
                  </a:lnTo>
                  <a:lnTo>
                    <a:pt x="518190" y="173629"/>
                  </a:lnTo>
                  <a:lnTo>
                    <a:pt x="530614" y="218753"/>
                  </a:lnTo>
                  <a:lnTo>
                    <a:pt x="534924" y="266700"/>
                  </a:lnTo>
                  <a:lnTo>
                    <a:pt x="530614" y="314639"/>
                  </a:lnTo>
                  <a:lnTo>
                    <a:pt x="518190" y="359760"/>
                  </a:lnTo>
                  <a:lnTo>
                    <a:pt x="498407" y="401308"/>
                  </a:lnTo>
                  <a:lnTo>
                    <a:pt x="472019" y="438531"/>
                  </a:lnTo>
                  <a:lnTo>
                    <a:pt x="439783" y="470675"/>
                  </a:lnTo>
                  <a:lnTo>
                    <a:pt x="402454" y="496987"/>
                  </a:lnTo>
                  <a:lnTo>
                    <a:pt x="360787" y="516714"/>
                  </a:lnTo>
                  <a:lnTo>
                    <a:pt x="315538" y="529103"/>
                  </a:lnTo>
                  <a:lnTo>
                    <a:pt x="267462" y="533400"/>
                  </a:lnTo>
                  <a:lnTo>
                    <a:pt x="219385" y="529103"/>
                  </a:lnTo>
                  <a:lnTo>
                    <a:pt x="174136" y="516714"/>
                  </a:lnTo>
                  <a:lnTo>
                    <a:pt x="132469" y="496987"/>
                  </a:lnTo>
                  <a:lnTo>
                    <a:pt x="95140" y="470675"/>
                  </a:lnTo>
                  <a:lnTo>
                    <a:pt x="62904" y="438531"/>
                  </a:lnTo>
                  <a:lnTo>
                    <a:pt x="36516" y="401308"/>
                  </a:lnTo>
                  <a:lnTo>
                    <a:pt x="16733" y="359760"/>
                  </a:lnTo>
                  <a:lnTo>
                    <a:pt x="4309" y="314639"/>
                  </a:lnTo>
                  <a:lnTo>
                    <a:pt x="0" y="266700"/>
                  </a:lnTo>
                  <a:close/>
                </a:path>
              </a:pathLst>
            </a:custGeom>
            <a:ln w="25907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008380"/>
            <a:ext cx="64331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Компьютерное </a:t>
            </a:r>
            <a:r>
              <a:rPr dirty="0"/>
              <a:t>моделирование в </a:t>
            </a:r>
            <a:r>
              <a:rPr spc="-5" dirty="0"/>
              <a:t>инженерном </a:t>
            </a:r>
            <a:r>
              <a:rPr dirty="0"/>
              <a:t>и  </a:t>
            </a:r>
            <a:r>
              <a:rPr spc="-5" dirty="0"/>
              <a:t>технологическом</a:t>
            </a:r>
            <a:r>
              <a:rPr spc="-20" dirty="0"/>
              <a:t> </a:t>
            </a:r>
            <a:r>
              <a:rPr spc="-5" dirty="0"/>
              <a:t>проектировании</a:t>
            </a:r>
          </a:p>
        </p:txBody>
      </p:sp>
      <p:sp>
        <p:nvSpPr>
          <p:cNvPr id="3" name="object 3"/>
          <p:cNvSpPr/>
          <p:nvPr/>
        </p:nvSpPr>
        <p:spPr>
          <a:xfrm>
            <a:off x="139445" y="202311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445" y="2475738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445" y="2926842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445" y="3377946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445" y="382905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445" y="4281678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445" y="4732782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445" y="5183885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445" y="563499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25908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334" y="1673845"/>
            <a:ext cx="8485505" cy="42443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Основные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работодатели:</a:t>
            </a: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25"/>
              </a:spcBef>
            </a:pPr>
            <a:r>
              <a:rPr sz="1600" spc="-15" dirty="0">
                <a:latin typeface="Arial"/>
                <a:cs typeface="Arial"/>
              </a:rPr>
              <a:t>Математические </a:t>
            </a:r>
            <a:r>
              <a:rPr sz="1600" spc="-10" dirty="0">
                <a:latin typeface="Arial"/>
                <a:cs typeface="Arial"/>
              </a:rPr>
              <a:t>основы компьютерной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графики;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Объектно-ориентированное </a:t>
            </a:r>
            <a:r>
              <a:rPr sz="1600" spc="-5" dirty="0">
                <a:latin typeface="Arial"/>
                <a:cs typeface="Arial"/>
              </a:rPr>
              <a:t>программирование, </a:t>
            </a:r>
            <a:r>
              <a:rPr sz="1600" spc="-10" dirty="0">
                <a:latin typeface="Arial"/>
                <a:cs typeface="Arial"/>
              </a:rPr>
              <a:t>Основы </a:t>
            </a:r>
            <a:r>
              <a:rPr sz="1600" spc="-15" dirty="0">
                <a:latin typeface="Arial"/>
                <a:cs typeface="Arial"/>
              </a:rPr>
              <a:t>компьютерного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моделирования;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Визуальное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программирование;</a:t>
            </a:r>
            <a:endParaRPr sz="1600">
              <a:latin typeface="Arial"/>
              <a:cs typeface="Arial"/>
            </a:endParaRPr>
          </a:p>
          <a:p>
            <a:pPr marL="13335" marR="1692275">
              <a:lnSpc>
                <a:spcPts val="3560"/>
              </a:lnSpc>
              <a:spcBef>
                <a:spcPts val="385"/>
              </a:spcBef>
            </a:pPr>
            <a:r>
              <a:rPr sz="1600" spc="-15" dirty="0">
                <a:latin typeface="Arial"/>
                <a:cs typeface="Arial"/>
              </a:rPr>
              <a:t>Математическое моделирование </a:t>
            </a:r>
            <a:r>
              <a:rPr sz="1600" spc="-5" dirty="0">
                <a:latin typeface="Arial"/>
                <a:cs typeface="Arial"/>
              </a:rPr>
              <a:t>физических и </a:t>
            </a:r>
            <a:r>
              <a:rPr sz="1600" spc="-15" dirty="0">
                <a:latin typeface="Arial"/>
                <a:cs typeface="Arial"/>
              </a:rPr>
              <a:t>технических </a:t>
            </a:r>
            <a:r>
              <a:rPr sz="1600" dirty="0">
                <a:latin typeface="Arial"/>
                <a:cs typeface="Arial"/>
              </a:rPr>
              <a:t>процессов;  </a:t>
            </a:r>
            <a:r>
              <a:rPr sz="1600" spc="-10" dirty="0">
                <a:latin typeface="Arial"/>
                <a:cs typeface="Arial"/>
              </a:rPr>
              <a:t>Дискретная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оптимизация;</a:t>
            </a:r>
            <a:endParaRPr sz="16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40"/>
              </a:spcBef>
            </a:pPr>
            <a:r>
              <a:rPr sz="1600" spc="-10" dirty="0">
                <a:latin typeface="Arial"/>
                <a:cs typeface="Arial"/>
              </a:rPr>
              <a:t>Введение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0" dirty="0">
                <a:latin typeface="Arial"/>
                <a:cs typeface="Arial"/>
              </a:rPr>
              <a:t>компьютерный анализ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интерпретация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данных;</a:t>
            </a:r>
            <a:endParaRPr sz="1600">
              <a:latin typeface="Arial"/>
              <a:cs typeface="Arial"/>
            </a:endParaRPr>
          </a:p>
          <a:p>
            <a:pPr marL="13335" marR="1343025">
              <a:lnSpc>
                <a:spcPct val="185200"/>
              </a:lnSpc>
            </a:pPr>
            <a:r>
              <a:rPr sz="1600" spc="-25" dirty="0">
                <a:latin typeface="Arial"/>
                <a:cs typeface="Arial"/>
              </a:rPr>
              <a:t>Технология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20" dirty="0">
                <a:latin typeface="Arial"/>
                <a:cs typeface="Arial"/>
              </a:rPr>
              <a:t>модели </a:t>
            </a:r>
            <a:r>
              <a:rPr sz="1600" spc="-10" dirty="0">
                <a:latin typeface="Arial"/>
                <a:cs typeface="Arial"/>
              </a:rPr>
              <a:t>управления </a:t>
            </a:r>
            <a:r>
              <a:rPr sz="1600" spc="-5" dirty="0">
                <a:latin typeface="Arial"/>
                <a:cs typeface="Arial"/>
              </a:rPr>
              <a:t>проектами в </a:t>
            </a:r>
            <a:r>
              <a:rPr sz="1600" spc="-10" dirty="0">
                <a:latin typeface="Arial"/>
                <a:cs typeface="Arial"/>
              </a:rPr>
              <a:t>информационных </a:t>
            </a:r>
            <a:r>
              <a:rPr sz="1600" spc="-5" dirty="0">
                <a:latin typeface="Arial"/>
                <a:cs typeface="Arial"/>
              </a:rPr>
              <a:t>системах;  </a:t>
            </a:r>
            <a:r>
              <a:rPr sz="1600" spc="-20" dirty="0">
                <a:latin typeface="Arial"/>
                <a:cs typeface="Arial"/>
              </a:rPr>
              <a:t>САПР </a:t>
            </a:r>
            <a:r>
              <a:rPr sz="1600" spc="-15" dirty="0">
                <a:latin typeface="Arial"/>
                <a:cs typeface="Arial"/>
              </a:rPr>
              <a:t>технологических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процессов;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Технология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web-программирования.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pc="-5" dirty="0"/>
              <a:t>8-800-300-00-55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/>
              <a:t>8-951-</a:t>
            </a:r>
            <a:r>
              <a:rPr spc="-110" dirty="0"/>
              <a:t>1</a:t>
            </a:r>
            <a:r>
              <a:rPr spc="-120" dirty="0"/>
              <a:t>1</a:t>
            </a:r>
            <a:r>
              <a:rPr dirty="0"/>
              <a:t>1</a:t>
            </a:r>
            <a:r>
              <a:rPr spc="-10" dirty="0"/>
              <a:t>-</a:t>
            </a:r>
            <a:r>
              <a:rPr dirty="0"/>
              <a:t>17</a:t>
            </a:r>
            <a:r>
              <a:rPr spc="-10" dirty="0"/>
              <a:t>-</a:t>
            </a:r>
            <a:r>
              <a:rPr dirty="0"/>
              <a:t>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</Words>
  <Application>Microsoft Office PowerPoint</Application>
  <PresentationFormat>Экран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Office Theme</vt:lpstr>
      <vt:lpstr>компьютерные науки Компьютерное моделирование в  инженерном и технологическом  проектировании</vt:lpstr>
      <vt:lpstr>02.03.01 Математика и компьютерные науки</vt:lpstr>
      <vt:lpstr>Компьютерное моделирование в инженерном и  технологическом проектировании</vt:lpstr>
      <vt:lpstr>Презентация PowerPoint</vt:lpstr>
      <vt:lpstr>Компьютерное моделирование в инженерном и  технологическом проектировании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1</cp:revision>
  <dcterms:created xsi:type="dcterms:W3CDTF">2020-06-09T11:25:04Z</dcterms:created>
  <dcterms:modified xsi:type="dcterms:W3CDTF">2020-06-09T11:26:09Z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2020-06-09T00:00:00Z</vt:filetime>
  </property>
</Properties>
</file>